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9" r:id="rId6"/>
    <p:sldId id="290" r:id="rId7"/>
    <p:sldId id="291" r:id="rId8"/>
    <p:sldId id="282" r:id="rId9"/>
    <p:sldId id="287" r:id="rId10"/>
    <p:sldId id="286" r:id="rId11"/>
    <p:sldId id="302" r:id="rId12"/>
    <p:sldId id="297" r:id="rId13"/>
    <p:sldId id="292" r:id="rId14"/>
    <p:sldId id="303" r:id="rId15"/>
    <p:sldId id="294" r:id="rId16"/>
    <p:sldId id="296" r:id="rId17"/>
    <p:sldId id="300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FBEE9-DB82-56E8-8BE3-F400661D2081}" v="134" dt="2021-11-01T13:30:06.782"/>
    <p1510:client id="{10494A96-4618-4F88-B41F-D9FE0858A74B}" v="52" dt="2021-11-02T08:35:58.735"/>
    <p1510:client id="{FDCF2F71-6C97-0F34-F668-76B5229B3E16}" v="1" dt="2021-11-02T08:34:43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Mironiuc" userId="S::imironiuc@irex.org::61dccc2f-526a-4de5-a71d-7dfd73177509" providerId="AD" clId="Web-{048FBEE9-DB82-56E8-8BE3-F400661D2081}"/>
    <pc:docChg chg="addSld modSld">
      <pc:chgData name="Igor Mironiuc" userId="S::imironiuc@irex.org::61dccc2f-526a-4de5-a71d-7dfd73177509" providerId="AD" clId="Web-{048FBEE9-DB82-56E8-8BE3-F400661D2081}" dt="2021-11-01T13:30:06.782" v="98"/>
      <pc:docMkLst>
        <pc:docMk/>
      </pc:docMkLst>
      <pc:sldChg chg="modSp">
        <pc:chgData name="Igor Mironiuc" userId="S::imironiuc@irex.org::61dccc2f-526a-4de5-a71d-7dfd73177509" providerId="AD" clId="Web-{048FBEE9-DB82-56E8-8BE3-F400661D2081}" dt="2021-11-01T13:27:42.904" v="28" actId="1076"/>
        <pc:sldMkLst>
          <pc:docMk/>
          <pc:sldMk cId="3417106888" sldId="264"/>
        </pc:sldMkLst>
        <pc:spChg chg="mod">
          <ac:chgData name="Igor Mironiuc" userId="S::imironiuc@irex.org::61dccc2f-526a-4de5-a71d-7dfd73177509" providerId="AD" clId="Web-{048FBEE9-DB82-56E8-8BE3-F400661D2081}" dt="2021-11-01T13:27:42.904" v="28" actId="1076"/>
          <ac:spMkLst>
            <pc:docMk/>
            <pc:sldMk cId="3417106888" sldId="264"/>
            <ac:spMk id="6" creationId="{71613D83-0B66-4E4E-82F0-DB36A8EE1A70}"/>
          </ac:spMkLst>
        </pc:spChg>
      </pc:sldChg>
      <pc:sldChg chg="delSp modSp add replId">
        <pc:chgData name="Igor Mironiuc" userId="S::imironiuc@irex.org::61dccc2f-526a-4de5-a71d-7dfd73177509" providerId="AD" clId="Web-{048FBEE9-DB82-56E8-8BE3-F400661D2081}" dt="2021-11-01T13:30:06.782" v="98"/>
        <pc:sldMkLst>
          <pc:docMk/>
          <pc:sldMk cId="3801206034" sldId="279"/>
        </pc:sldMkLst>
        <pc:spChg chg="mod">
          <ac:chgData name="Igor Mironiuc" userId="S::imironiuc@irex.org::61dccc2f-526a-4de5-a71d-7dfd73177509" providerId="AD" clId="Web-{048FBEE9-DB82-56E8-8BE3-F400661D2081}" dt="2021-11-01T13:29:24.906" v="65" actId="20577"/>
          <ac:spMkLst>
            <pc:docMk/>
            <pc:sldMk cId="3801206034" sldId="279"/>
            <ac:spMk id="18" creationId="{1B3DB754-843E-4EEF-91D5-504E0075861E}"/>
          </ac:spMkLst>
        </pc:spChg>
        <pc:spChg chg="mod">
          <ac:chgData name="Igor Mironiuc" userId="S::imironiuc@irex.org::61dccc2f-526a-4de5-a71d-7dfd73177509" providerId="AD" clId="Web-{048FBEE9-DB82-56E8-8BE3-F400661D2081}" dt="2021-11-01T13:29:56.470" v="97" actId="20577"/>
          <ac:spMkLst>
            <pc:docMk/>
            <pc:sldMk cId="3801206034" sldId="279"/>
            <ac:spMk id="19" creationId="{70A2FC4A-104F-4692-8055-65E9FD372B91}"/>
          </ac:spMkLst>
        </pc:spChg>
        <pc:graphicFrameChg chg="del">
          <ac:chgData name="Igor Mironiuc" userId="S::imironiuc@irex.org::61dccc2f-526a-4de5-a71d-7dfd73177509" providerId="AD" clId="Web-{048FBEE9-DB82-56E8-8BE3-F400661D2081}" dt="2021-11-01T13:30:06.782" v="98"/>
          <ac:graphicFrameMkLst>
            <pc:docMk/>
            <pc:sldMk cId="3801206034" sldId="279"/>
            <ac:graphicFrameMk id="5" creationId="{A6B8BD75-419C-4059-ADDC-344568E10469}"/>
          </ac:graphicFrameMkLst>
        </pc:graphicFrameChg>
      </pc:sldChg>
    </pc:docChg>
  </pc:docChgLst>
  <pc:docChgLst>
    <pc:chgData name="Igor Mironiuc" userId="61dccc2f-526a-4de5-a71d-7dfd73177509" providerId="ADAL" clId="{10494A96-4618-4F88-B41F-D9FE0858A74B}"/>
    <pc:docChg chg="undo custSel addSld modSld sldOrd">
      <pc:chgData name="Igor Mironiuc" userId="61dccc2f-526a-4de5-a71d-7dfd73177509" providerId="ADAL" clId="{10494A96-4618-4F88-B41F-D9FE0858A74B}" dt="2021-11-02T08:49:56.563" v="247" actId="27918"/>
      <pc:docMkLst>
        <pc:docMk/>
      </pc:docMkLst>
      <pc:sldChg chg="addSp modSp mod">
        <pc:chgData name="Igor Mironiuc" userId="61dccc2f-526a-4de5-a71d-7dfd73177509" providerId="ADAL" clId="{10494A96-4618-4F88-B41F-D9FE0858A74B}" dt="2021-11-02T08:49:56.563" v="247" actId="27918"/>
        <pc:sldMkLst>
          <pc:docMk/>
          <pc:sldMk cId="2737019171" sldId="262"/>
        </pc:sldMkLst>
        <pc:graphicFrameChg chg="add mod">
          <ac:chgData name="Igor Mironiuc" userId="61dccc2f-526a-4de5-a71d-7dfd73177509" providerId="ADAL" clId="{10494A96-4618-4F88-B41F-D9FE0858A74B}" dt="2021-11-01T15:43:22.466" v="152"/>
          <ac:graphicFrameMkLst>
            <pc:docMk/>
            <pc:sldMk cId="2737019171" sldId="262"/>
            <ac:graphicFrameMk id="9" creationId="{DB47AD17-5932-4BF6-9D86-77B023D9BE8C}"/>
          </ac:graphicFrameMkLst>
        </pc:graphicFrameChg>
      </pc:sldChg>
      <pc:sldChg chg="addSp delSp modSp mod ord">
        <pc:chgData name="Igor Mironiuc" userId="61dccc2f-526a-4de5-a71d-7dfd73177509" providerId="ADAL" clId="{10494A96-4618-4F88-B41F-D9FE0858A74B}" dt="2021-11-01T15:40:51.987" v="148" actId="20577"/>
        <pc:sldMkLst>
          <pc:docMk/>
          <pc:sldMk cId="3801206034" sldId="279"/>
        </pc:sldMkLst>
        <pc:spChg chg="del">
          <ac:chgData name="Igor Mironiuc" userId="61dccc2f-526a-4de5-a71d-7dfd73177509" providerId="ADAL" clId="{10494A96-4618-4F88-B41F-D9FE0858A74B}" dt="2021-11-01T15:32:29.262" v="24" actId="478"/>
          <ac:spMkLst>
            <pc:docMk/>
            <pc:sldMk cId="3801206034" sldId="279"/>
            <ac:spMk id="6" creationId="{0DACFC43-1859-4A89-900F-B2B9CC80CCCE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7" creationId="{2A53DEF4-FBD1-421D-8037-A94EC51AC3F2}"/>
          </ac:spMkLst>
        </pc:spChg>
        <pc:spChg chg="del">
          <ac:chgData name="Igor Mironiuc" userId="61dccc2f-526a-4de5-a71d-7dfd73177509" providerId="ADAL" clId="{10494A96-4618-4F88-B41F-D9FE0858A74B}" dt="2021-11-01T15:32:25.066" v="23" actId="478"/>
          <ac:spMkLst>
            <pc:docMk/>
            <pc:sldMk cId="3801206034" sldId="279"/>
            <ac:spMk id="10" creationId="{22C4AF6A-2D81-4FAA-BE2D-3BA0FAFF3003}"/>
          </ac:spMkLst>
        </pc:spChg>
        <pc:spChg chg="del">
          <ac:chgData name="Igor Mironiuc" userId="61dccc2f-526a-4de5-a71d-7dfd73177509" providerId="ADAL" clId="{10494A96-4618-4F88-B41F-D9FE0858A74B}" dt="2021-11-01T15:32:20.374" v="22" actId="478"/>
          <ac:spMkLst>
            <pc:docMk/>
            <pc:sldMk cId="3801206034" sldId="279"/>
            <ac:spMk id="11" creationId="{7BDACBB3-B155-4FB1-93D1-AB6B184C014B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2" creationId="{5E8CD88C-4B87-42D2-B270-817AB63E6CE0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3" creationId="{5A2D3302-CCCF-4552-A697-6C828AC628A0}"/>
          </ac:spMkLst>
        </pc:spChg>
        <pc:spChg chg="mod">
          <ac:chgData name="Igor Mironiuc" userId="61dccc2f-526a-4de5-a71d-7dfd73177509" providerId="ADAL" clId="{10494A96-4618-4F88-B41F-D9FE0858A74B}" dt="2021-11-01T15:35:59.184" v="70" actId="20577"/>
          <ac:spMkLst>
            <pc:docMk/>
            <pc:sldMk cId="3801206034" sldId="279"/>
            <ac:spMk id="18" creationId="{1B3DB754-843E-4EEF-91D5-504E0075861E}"/>
          </ac:spMkLst>
        </pc:spChg>
        <pc:graphicFrameChg chg="add del mod">
          <ac:chgData name="Igor Mironiuc" userId="61dccc2f-526a-4de5-a71d-7dfd73177509" providerId="ADAL" clId="{10494A96-4618-4F88-B41F-D9FE0858A74B}" dt="2021-11-01T15:36:15.551" v="71" actId="478"/>
          <ac:graphicFrameMkLst>
            <pc:docMk/>
            <pc:sldMk cId="3801206034" sldId="279"/>
            <ac:graphicFrameMk id="4" creationId="{70A21213-2C6F-4313-B999-AF04A9AA0501}"/>
          </ac:graphicFrameMkLst>
        </pc:graphicFrameChg>
        <pc:graphicFrameChg chg="add mod modGraphic">
          <ac:chgData name="Igor Mironiuc" userId="61dccc2f-526a-4de5-a71d-7dfd73177509" providerId="ADAL" clId="{10494A96-4618-4F88-B41F-D9FE0858A74B}" dt="2021-11-01T15:40:51.987" v="148" actId="20577"/>
          <ac:graphicFrameMkLst>
            <pc:docMk/>
            <pc:sldMk cId="3801206034" sldId="279"/>
            <ac:graphicFrameMk id="5" creationId="{E7414143-70F4-46A3-B84B-2CD32A44D369}"/>
          </ac:graphicFrameMkLst>
        </pc:graphicFrameChg>
      </pc:sldChg>
      <pc:sldChg chg="modSp add mod">
        <pc:chgData name="Igor Mironiuc" userId="61dccc2f-526a-4de5-a71d-7dfd73177509" providerId="ADAL" clId="{10494A96-4618-4F88-B41F-D9FE0858A74B}" dt="2021-11-01T15:42:25.691" v="150" actId="255"/>
        <pc:sldMkLst>
          <pc:docMk/>
          <pc:sldMk cId="725518153" sldId="280"/>
        </pc:sldMkLst>
        <pc:graphicFrameChg chg="mod">
          <ac:chgData name="Igor Mironiuc" userId="61dccc2f-526a-4de5-a71d-7dfd73177509" providerId="ADAL" clId="{10494A96-4618-4F88-B41F-D9FE0858A74B}" dt="2021-11-01T15:42:25.691" v="150" actId="255"/>
          <ac:graphicFrameMkLst>
            <pc:docMk/>
            <pc:sldMk cId="725518153" sldId="280"/>
            <ac:graphicFrameMk id="4" creationId="{70A21213-2C6F-4313-B999-AF04A9AA0501}"/>
          </ac:graphicFrameMkLst>
        </pc:graphicFrameChg>
      </pc:sldChg>
      <pc:sldChg chg="addSp delSp modSp add mod">
        <pc:chgData name="Igor Mironiuc" userId="61dccc2f-526a-4de5-a71d-7dfd73177509" providerId="ADAL" clId="{10494A96-4618-4F88-B41F-D9FE0858A74B}" dt="2021-11-02T08:36:15.023" v="245" actId="27918"/>
        <pc:sldMkLst>
          <pc:docMk/>
          <pc:sldMk cId="3105480901" sldId="281"/>
        </pc:sldMkLst>
        <pc:spChg chg="mod">
          <ac:chgData name="Igor Mironiuc" userId="61dccc2f-526a-4de5-a71d-7dfd73177509" providerId="ADAL" clId="{10494A96-4618-4F88-B41F-D9FE0858A74B}" dt="2021-11-01T15:43:42.415" v="196" actId="20577"/>
          <ac:spMkLst>
            <pc:docMk/>
            <pc:sldMk cId="3105480901" sldId="281"/>
            <ac:spMk id="8" creationId="{962ED55F-F75B-4280-A5CA-3D51FA1B49DB}"/>
          </ac:spMkLst>
        </pc:spChg>
        <pc:graphicFrameChg chg="del">
          <ac:chgData name="Igor Mironiuc" userId="61dccc2f-526a-4de5-a71d-7dfd73177509" providerId="ADAL" clId="{10494A96-4618-4F88-B41F-D9FE0858A74B}" dt="2021-11-01T15:44:44.361" v="199" actId="478"/>
          <ac:graphicFrameMkLst>
            <pc:docMk/>
            <pc:sldMk cId="3105480901" sldId="281"/>
            <ac:graphicFrameMk id="4" creationId="{010927AE-0541-45BA-A3A4-221DD3FA8D5B}"/>
          </ac:graphicFrameMkLst>
        </pc:graphicFrameChg>
        <pc:graphicFrameChg chg="add del mod">
          <ac:chgData name="Igor Mironiuc" userId="61dccc2f-526a-4de5-a71d-7dfd73177509" providerId="ADAL" clId="{10494A96-4618-4F88-B41F-D9FE0858A74B}" dt="2021-11-01T15:46:06.333" v="208" actId="478"/>
          <ac:graphicFrameMkLst>
            <pc:docMk/>
            <pc:sldMk cId="3105480901" sldId="281"/>
            <ac:graphicFrameMk id="9" creationId="{ADA18785-344F-4A1E-A124-BE45EEA6C7A0}"/>
          </ac:graphicFrameMkLst>
        </pc:graphicFrameChg>
        <pc:graphicFrameChg chg="add mod">
          <ac:chgData name="Igor Mironiuc" userId="61dccc2f-526a-4de5-a71d-7dfd73177509" providerId="ADAL" clId="{10494A96-4618-4F88-B41F-D9FE0858A74B}" dt="2021-11-01T15:54:17.345" v="243" actId="207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  <pc:docChgLst>
    <pc:chgData name="Igor Mironiuc" userId="S::imironiuc@irex.org::61dccc2f-526a-4de5-a71d-7dfd73177509" providerId="AD" clId="Web-{FDCF2F71-6C97-0F34-F668-76B5229B3E16}"/>
    <pc:docChg chg="modSld">
      <pc:chgData name="Igor Mironiuc" userId="S::imironiuc@irex.org::61dccc2f-526a-4de5-a71d-7dfd73177509" providerId="AD" clId="Web-{FDCF2F71-6C97-0F34-F668-76B5229B3E16}" dt="2021-11-02T08:35:07.207" v="3" actId="14100"/>
      <pc:docMkLst>
        <pc:docMk/>
      </pc:docMkLst>
      <pc:sldChg chg="addSp modSp">
        <pc:chgData name="Igor Mironiuc" userId="S::imironiuc@irex.org::61dccc2f-526a-4de5-a71d-7dfd73177509" providerId="AD" clId="Web-{FDCF2F71-6C97-0F34-F668-76B5229B3E16}" dt="2021-11-02T08:35:07.207" v="3" actId="14100"/>
        <pc:sldMkLst>
          <pc:docMk/>
          <pc:sldMk cId="3105480901" sldId="281"/>
        </pc:sldMkLst>
        <pc:spChg chg="add">
          <ac:chgData name="Igor Mironiuc" userId="S::imironiuc@irex.org::61dccc2f-526a-4de5-a71d-7dfd73177509" providerId="AD" clId="Web-{FDCF2F71-6C97-0F34-F668-76B5229B3E16}" dt="2021-11-02T08:34:43.081" v="1"/>
          <ac:spMkLst>
            <pc:docMk/>
            <pc:sldMk cId="3105480901" sldId="281"/>
            <ac:spMk id="2" creationId="{119BF084-6BDA-4A05-8D3F-52ACCFD74C8E}"/>
          </ac:spMkLst>
        </pc:spChg>
        <pc:graphicFrameChg chg="mod">
          <ac:chgData name="Igor Mironiuc" userId="S::imironiuc@irex.org::61dccc2f-526a-4de5-a71d-7dfd73177509" providerId="AD" clId="Web-{FDCF2F71-6C97-0F34-F668-76B5229B3E16}" dt="2021-11-02T08:35:07.207" v="3" actId="14100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MD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945176858089804E-2"/>
          <c:y val="0.17268637604377665"/>
          <c:w val="0.95010964628382066"/>
          <c:h val="0.768430234472944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Bugetul raional Ialoveni, mii lei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E452-4BEE-AFDB-C021081BFF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52-4BEE-AFDB-C021081BFF5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E452-4BEE-AFDB-C021081BFF5B}"/>
              </c:ext>
            </c:extLst>
          </c:dPt>
          <c:dLbls>
            <c:dLbl>
              <c:idx val="0"/>
              <c:layout>
                <c:manualLayout>
                  <c:x val="6.80323005220631E-3"/>
                  <c:y val="-7.263370034092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52-4BEE-AFDB-C021081BFF5B}"/>
                </c:ext>
              </c:extLst>
            </c:dLbl>
            <c:dLbl>
              <c:idx val="1"/>
              <c:layout>
                <c:manualLayout>
                  <c:x val="-4.5354867014709152E-3"/>
                  <c:y val="-5.0092207131670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52-4BEE-AFDB-C021081BFF5B}"/>
                </c:ext>
              </c:extLst>
            </c:dLbl>
            <c:dLbl>
              <c:idx val="2"/>
              <c:layout>
                <c:manualLayout>
                  <c:x val="4.5354867014708745E-3"/>
                  <c:y val="-4.5082986418503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52-4BEE-AFDB-C021081BFF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defRPr>
                </a:pPr>
                <a:endParaRPr lang="ru-M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256037.6</c:v>
                </c:pt>
                <c:pt idx="1">
                  <c:v>285885.09999999998</c:v>
                </c:pt>
                <c:pt idx="2">
                  <c:v>270876.3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0-4F82-AFF7-FAC9ED9521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498944"/>
        <c:axId val="152500480"/>
        <c:axId val="0"/>
      </c:bar3DChart>
      <c:catAx>
        <c:axId val="15249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MD"/>
          </a:p>
        </c:txPr>
        <c:crossAx val="152500480"/>
        <c:crosses val="autoZero"/>
        <c:auto val="1"/>
        <c:lblAlgn val="ctr"/>
        <c:lblOffset val="100"/>
        <c:noMultiLvlLbl val="0"/>
      </c:catAx>
      <c:valAx>
        <c:axId val="152500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249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M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M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Venituri </c:v>
                </c:pt>
                <c:pt idx="1">
                  <c:v>Taxe</c:v>
                </c:pt>
                <c:pt idx="2">
                  <c:v>Venituri colectate</c:v>
                </c:pt>
                <c:pt idx="3">
                  <c:v>Proiecte externe(granturi)</c:v>
                </c:pt>
                <c:pt idx="4">
                  <c:v>Transferuri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5341.6</c:v>
                </c:pt>
                <c:pt idx="1">
                  <c:v>180</c:v>
                </c:pt>
                <c:pt idx="2">
                  <c:v>845</c:v>
                </c:pt>
                <c:pt idx="4">
                  <c:v>249670.9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4-4603-BBCC-986C4B9209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Venituri </c:v>
                </c:pt>
                <c:pt idx="1">
                  <c:v>Taxe</c:v>
                </c:pt>
                <c:pt idx="2">
                  <c:v>Venituri colectate</c:v>
                </c:pt>
                <c:pt idx="3">
                  <c:v>Proiecte externe(granturi)</c:v>
                </c:pt>
                <c:pt idx="4">
                  <c:v>Transferuri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5887.6</c:v>
                </c:pt>
                <c:pt idx="1">
                  <c:v>200</c:v>
                </c:pt>
                <c:pt idx="2">
                  <c:v>830</c:v>
                </c:pt>
                <c:pt idx="3">
                  <c:v>11070</c:v>
                </c:pt>
                <c:pt idx="4">
                  <c:v>267897.09999999998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4-4603-BBCC-986C4B9209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1"/>
              </a:solidFill>
              <a:prstDash val="solid"/>
            </a:ln>
            <a:effectLst>
              <a:softEdge rad="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Venituri </c:v>
                </c:pt>
                <c:pt idx="1">
                  <c:v>Taxe</c:v>
                </c:pt>
                <c:pt idx="2">
                  <c:v>Venituri colectate</c:v>
                </c:pt>
                <c:pt idx="3">
                  <c:v>Proiecte externe(granturi)</c:v>
                </c:pt>
                <c:pt idx="4">
                  <c:v>Transferuri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7865.2</c:v>
                </c:pt>
                <c:pt idx="1">
                  <c:v>210</c:v>
                </c:pt>
                <c:pt idx="2">
                  <c:v>985.2</c:v>
                </c:pt>
                <c:pt idx="3">
                  <c:v>423.6</c:v>
                </c:pt>
                <c:pt idx="4">
                  <c:v>261394.6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4-4603-BBCC-986C4B920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150976"/>
        <c:axId val="161480704"/>
      </c:barChart>
      <c:catAx>
        <c:axId val="13315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61480704"/>
        <c:crosses val="autoZero"/>
        <c:auto val="1"/>
        <c:lblAlgn val="ctr"/>
        <c:lblOffset val="100"/>
        <c:noMultiLvlLbl val="0"/>
      </c:catAx>
      <c:valAx>
        <c:axId val="161480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3315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M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ru-M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21212425498308"/>
          <c:y val="3.5851063829787241E-2"/>
          <c:w val="0.70797660056587142"/>
          <c:h val="0.852191758574886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Servicii de stat cu destinatie generala</c:v>
                </c:pt>
                <c:pt idx="1">
                  <c:v>Apărare națională</c:v>
                </c:pt>
                <c:pt idx="2">
                  <c:v>Ordinea publică </c:v>
                </c:pt>
                <c:pt idx="3">
                  <c:v>Servicii în dom.economiei</c:v>
                </c:pt>
                <c:pt idx="4">
                  <c:v>Gospodăria de locuințe și sevicii comunale</c:v>
                </c:pt>
                <c:pt idx="5">
                  <c:v>Ocrotirea sanatatii</c:v>
                </c:pt>
                <c:pt idx="6">
                  <c:v>Culură,sport, tineret</c:v>
                </c:pt>
                <c:pt idx="7">
                  <c:v>Învățământ</c:v>
                </c:pt>
                <c:pt idx="8">
                  <c:v>Protecția socială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9886.7000000000007</c:v>
                </c:pt>
                <c:pt idx="1">
                  <c:v>413.3</c:v>
                </c:pt>
                <c:pt idx="2">
                  <c:v>0</c:v>
                </c:pt>
                <c:pt idx="3">
                  <c:v>19191.400000000001</c:v>
                </c:pt>
                <c:pt idx="4">
                  <c:v>860</c:v>
                </c:pt>
                <c:pt idx="5">
                  <c:v>400</c:v>
                </c:pt>
                <c:pt idx="6">
                  <c:v>9165.5</c:v>
                </c:pt>
                <c:pt idx="7">
                  <c:v>182197.4</c:v>
                </c:pt>
                <c:pt idx="8">
                  <c:v>30923.3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5-4DB5-9DF1-DA9BC54A06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Servicii de stat cu destinatie generala</c:v>
                </c:pt>
                <c:pt idx="1">
                  <c:v>Apărare națională</c:v>
                </c:pt>
                <c:pt idx="2">
                  <c:v>Ordinea publică </c:v>
                </c:pt>
                <c:pt idx="3">
                  <c:v>Servicii în dom.economiei</c:v>
                </c:pt>
                <c:pt idx="4">
                  <c:v>Gospodăria de locuințe și sevicii comunale</c:v>
                </c:pt>
                <c:pt idx="5">
                  <c:v>Ocrotirea sanatatii</c:v>
                </c:pt>
                <c:pt idx="6">
                  <c:v>Culură,sport, tineret</c:v>
                </c:pt>
                <c:pt idx="7">
                  <c:v>Învățământ</c:v>
                </c:pt>
                <c:pt idx="8">
                  <c:v>Protecția socială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10783.8</c:v>
                </c:pt>
                <c:pt idx="1">
                  <c:v>355.6</c:v>
                </c:pt>
                <c:pt idx="2">
                  <c:v>4138.3</c:v>
                </c:pt>
                <c:pt idx="3">
                  <c:v>15432.6</c:v>
                </c:pt>
                <c:pt idx="4">
                  <c:v>510</c:v>
                </c:pt>
                <c:pt idx="5">
                  <c:v>350</c:v>
                </c:pt>
                <c:pt idx="6">
                  <c:v>11907.2</c:v>
                </c:pt>
                <c:pt idx="7">
                  <c:v>200901.9</c:v>
                </c:pt>
                <c:pt idx="8">
                  <c:v>36731.699999999997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5-4DB5-9DF1-DA9BC54A06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Servicii de stat cu destinatie generala</c:v>
                </c:pt>
                <c:pt idx="1">
                  <c:v>Apărare națională</c:v>
                </c:pt>
                <c:pt idx="2">
                  <c:v>Ordinea publică </c:v>
                </c:pt>
                <c:pt idx="3">
                  <c:v>Servicii în dom.economiei</c:v>
                </c:pt>
                <c:pt idx="4">
                  <c:v>Gospodăria de locuințe și sevicii comunale</c:v>
                </c:pt>
                <c:pt idx="5">
                  <c:v>Ocrotirea sanatatii</c:v>
                </c:pt>
                <c:pt idx="6">
                  <c:v>Culură,sport, tineret</c:v>
                </c:pt>
                <c:pt idx="7">
                  <c:v>Învățământ</c:v>
                </c:pt>
                <c:pt idx="8">
                  <c:v>Protecția socială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11250.4</c:v>
                </c:pt>
                <c:pt idx="1">
                  <c:v>331.7</c:v>
                </c:pt>
                <c:pt idx="2">
                  <c:v>0</c:v>
                </c:pt>
                <c:pt idx="3">
                  <c:v>17106.7</c:v>
                </c:pt>
                <c:pt idx="4">
                  <c:v>400</c:v>
                </c:pt>
                <c:pt idx="5">
                  <c:v>1000</c:v>
                </c:pt>
                <c:pt idx="6">
                  <c:v>12146.3</c:v>
                </c:pt>
                <c:pt idx="7">
                  <c:v>187226.5</c:v>
                </c:pt>
                <c:pt idx="8">
                  <c:v>36494.1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F5-4DB5-9DF1-DA9BC54A06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64175232"/>
        <c:axId val="164189312"/>
      </c:barChart>
      <c:catAx>
        <c:axId val="16417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64189312"/>
        <c:crosses val="autoZero"/>
        <c:auto val="1"/>
        <c:lblAlgn val="ctr"/>
        <c:lblOffset val="100"/>
        <c:noMultiLvlLbl val="0"/>
      </c:catAx>
      <c:valAx>
        <c:axId val="16418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MD"/>
          </a:p>
        </c:txPr>
        <c:crossAx val="16417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M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50" baseline="0">
          <a:latin typeface="Times New Roman" panose="02020603050405020304" pitchFamily="18" charset="0"/>
        </a:defRPr>
      </a:pPr>
      <a:endParaRPr lang="ru-M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Ponderea Veniturilor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0AC-495C-BD47-01A4ADE6301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D0AC-495C-BD47-01A4ADE6301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0AC-495C-BD47-01A4ADE6301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2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D0AC-495C-BD47-01A4ADE63012}"/>
              </c:ext>
            </c:extLst>
          </c:dPt>
          <c:dPt>
            <c:idx val="4"/>
            <c:bubble3D val="0"/>
            <c:explosion val="3"/>
            <c:spPr>
              <a:gradFill rotWithShape="1">
                <a:gsLst>
                  <a:gs pos="0">
                    <a:schemeClr val="accent4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4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0AC-495C-BD47-01A4ADE63012}"/>
              </c:ext>
            </c:extLst>
          </c:dPt>
          <c:dLbls>
            <c:dLbl>
              <c:idx val="0"/>
              <c:layout>
                <c:manualLayout>
                  <c:x val="-0.20331493056859115"/>
                  <c:y val="-8.54378414047810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E9DEA3-8648-4E5B-80EE-2ACAA4D90A0B}" type="VALUE">
                      <a:rPr lang="en-US" baseline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MD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AC-495C-BD47-01A4ADE63012}"/>
                </c:ext>
              </c:extLst>
            </c:dLbl>
            <c:dLbl>
              <c:idx val="1"/>
              <c:layout>
                <c:manualLayout>
                  <c:x val="-7.9329178222138988E-2"/>
                  <c:y val="-7.122128446941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568123-743D-4080-8C96-9DF017EBF9EF}" type="VALUE">
                      <a:rPr lang="en-US" b="1" baseline="0" smtClean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</a:rPr>
                      <a:pPr>
                        <a:defRPr b="1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MD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AC-495C-BD47-01A4ADE63012}"/>
                </c:ext>
              </c:extLst>
            </c:dLbl>
            <c:dLbl>
              <c:idx val="2"/>
              <c:layout>
                <c:manualLayout>
                  <c:x val="0.15052375318513775"/>
                  <c:y val="-1.249737241320927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95E840-BFCC-4E6E-BB58-3DD9DDD63F8C}" type="VALUE">
                      <a:rPr lang="en-US" b="1" baseline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MD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72612004799553"/>
                      <c:h val="6.119434625975725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AC-495C-BD47-01A4ADE63012}"/>
                </c:ext>
              </c:extLst>
            </c:dLbl>
            <c:dLbl>
              <c:idx val="3"/>
              <c:layout>
                <c:manualLayout>
                  <c:x val="6.8634629231096103E-2"/>
                  <c:y val="-7.28756868305238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162CD3-FA0B-4B7F-B1B2-BF518B67DEE5}" type="VALUE">
                      <a:rPr lang="en-US" b="1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 b="1"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MD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0AC-495C-BD47-01A4ADE63012}"/>
                </c:ext>
              </c:extLst>
            </c:dLbl>
            <c:dLbl>
              <c:idx val="4"/>
              <c:layout>
                <c:manualLayout>
                  <c:x val="1.6964935057636001E-2"/>
                  <c:y val="6.20327167784233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baseline="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rPr>
                      <a:t>96,4% </a:t>
                    </a:r>
                    <a:endParaRPr lang="en-US" b="1" dirty="0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AC-495C-BD47-01A4ADE630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MD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Venituri proprii           </c:v>
                </c:pt>
                <c:pt idx="1">
                  <c:v>Taxe </c:v>
                </c:pt>
                <c:pt idx="2">
                  <c:v>Mijloace speciale</c:v>
                </c:pt>
                <c:pt idx="3">
                  <c:v>Proiecte externe </c:v>
                </c:pt>
                <c:pt idx="4">
                  <c:v>Transferuri 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2.9000000000000001E-2</c:v>
                </c:pt>
                <c:pt idx="1">
                  <c:v>1.0000000000000002E-3</c:v>
                </c:pt>
                <c:pt idx="2">
                  <c:v>4.000000000000001E-3</c:v>
                </c:pt>
                <c:pt idx="3">
                  <c:v>2.0000000000000005E-3</c:v>
                </c:pt>
                <c:pt idx="4">
                  <c:v>0.96400000000000008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C-495C-BD47-01A4ADE6301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427987918479754E-2"/>
          <c:y val="0.82182783537557269"/>
          <c:w val="0.89915294708850335"/>
          <c:h val="0.16115009334215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MD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M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209378133805368E-2"/>
          <c:y val="0.17369079382626795"/>
          <c:w val="0.54714878848843473"/>
          <c:h val="0.747699716101873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Ponderea cheltiueli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8D8-4108-A200-4FF42C223B1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8D8-4108-A200-4FF42C223B1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8D8-4108-A200-4FF42C223B1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58D8-4108-A200-4FF42C223B18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8D8-4108-A200-4FF42C223B18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58D8-4108-A200-4FF42C223B18}"/>
              </c:ext>
            </c:extLst>
          </c:dPt>
          <c:dPt>
            <c:idx val="6"/>
            <c:bubble3D val="0"/>
            <c:explosion val="4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8D8-4108-A200-4FF42C223B18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8D8-4108-A200-4FF42C223B18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8D8-4108-A200-4FF42C223B18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026-42EB-9C1F-2063EDD3A00D}"/>
              </c:ext>
            </c:extLst>
          </c:dPt>
          <c:dLbls>
            <c:dLbl>
              <c:idx val="0"/>
              <c:layout>
                <c:manualLayout>
                  <c:x val="-2.495547403522308E-2"/>
                  <c:y val="-3.284390122841453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4,2%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8D8-4108-A200-4FF42C223B18}"/>
                </c:ext>
              </c:extLst>
            </c:dLbl>
            <c:dLbl>
              <c:idx val="1"/>
              <c:layout>
                <c:manualLayout>
                  <c:x val="-1.0295213703172676E-2"/>
                  <c:y val="-8.78313587489159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0,2%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3278188690906E-2"/>
                      <c:h val="4.73958312816218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58D8-4108-A200-4FF42C223B18}"/>
                </c:ext>
              </c:extLst>
            </c:dLbl>
            <c:dLbl>
              <c:idx val="2"/>
              <c:layout>
                <c:manualLayout>
                  <c:x val="-3.543952074564246E-2"/>
                  <c:y val="-3.405035941838719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6"/>
                        </a:solidFill>
                      </a:rPr>
                      <a:t>6,3%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D8-4108-A200-4FF42C223B1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0,4%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8D8-4108-A200-4FF42C223B18}"/>
                </c:ext>
              </c:extLst>
            </c:dLbl>
            <c:dLbl>
              <c:idx val="4"/>
              <c:layout>
                <c:manualLayout>
                  <c:x val="2.1474080047074743E-2"/>
                  <c:y val="-5.773293257663108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0,2%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8D8-4108-A200-4FF42C223B18}"/>
                </c:ext>
              </c:extLst>
            </c:dLbl>
            <c:dLbl>
              <c:idx val="5"/>
              <c:layout>
                <c:manualLayout>
                  <c:x val="4.8449018187575093E-3"/>
                  <c:y val="-1.2116207280256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4,5%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MD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081669321932145E-2"/>
                      <c:h val="5.9244789102027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58D8-4108-A200-4FF42C223B1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69,6%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D8-4108-A200-4FF42C223B18}"/>
                </c:ext>
              </c:extLst>
            </c:dLbl>
            <c:dLbl>
              <c:idx val="7"/>
              <c:layout>
                <c:manualLayout>
                  <c:x val="-2.1927708430392386E-2"/>
                  <c:y val="-3.719390969787957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13,6 </a:t>
                    </a:r>
                    <a:r>
                      <a:rPr lang="en-US" baseline="0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D8-4108-A200-4FF42C223B18}"/>
                </c:ext>
              </c:extLst>
            </c:dLbl>
            <c:dLbl>
              <c:idx val="8"/>
              <c:layout>
                <c:manualLayout>
                  <c:x val="-2.5801693870223092E-2"/>
                  <c:y val="-3.416045209734843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1,1%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D8-4108-A200-4FF42C223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MD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Servicii de stat cu destinație generală - 11250,4</c:v>
                </c:pt>
                <c:pt idx="1">
                  <c:v>Apărarea națională - 331,7</c:v>
                </c:pt>
                <c:pt idx="2">
                  <c:v>Servicii în domeniul economiei - 17106,7</c:v>
                </c:pt>
                <c:pt idx="3">
                  <c:v>Gospodăria de locuințe și servicii comunale - 400,0</c:v>
                </c:pt>
                <c:pt idx="4">
                  <c:v>Ocrotirea sănătății - 1000,0</c:v>
                </c:pt>
                <c:pt idx="5">
                  <c:v>Cultura, sport, tineret - 12146,3</c:v>
                </c:pt>
                <c:pt idx="6">
                  <c:v>Învățământ - 187226,5</c:v>
                </c:pt>
                <c:pt idx="7">
                  <c:v>Protecția socială - 36494,1</c:v>
                </c:pt>
                <c:pt idx="8">
                  <c:v>Fondul de rezervă - 3000,0</c:v>
                </c:pt>
                <c:pt idx="9">
                  <c:v>TOTAL : 268 955,8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4.2</c:v>
                </c:pt>
                <c:pt idx="1">
                  <c:v>0.1</c:v>
                </c:pt>
                <c:pt idx="2">
                  <c:v>6.3</c:v>
                </c:pt>
                <c:pt idx="3">
                  <c:v>0.2</c:v>
                </c:pt>
                <c:pt idx="4">
                  <c:v>0.4</c:v>
                </c:pt>
                <c:pt idx="5">
                  <c:v>4.5</c:v>
                </c:pt>
                <c:pt idx="6">
                  <c:v>69.599999999999994</c:v>
                </c:pt>
                <c:pt idx="7">
                  <c:v>13.6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8-4108-A200-4FF42C223B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MD"/>
          </a:p>
        </c:txPr>
      </c:legendEntry>
      <c:layout>
        <c:manualLayout>
          <c:xMode val="edge"/>
          <c:yMode val="edge"/>
          <c:x val="0.62507397151578081"/>
          <c:y val="5.1278101363635691E-2"/>
          <c:w val="0.37304551876861802"/>
          <c:h val="0.94795373785378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MD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M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999834363334065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7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F52F-4224-BC68-DA2AFB39CCEA}"/>
              </c:ext>
            </c:extLst>
          </c:dPt>
          <c:dPt>
            <c:idx val="1"/>
            <c:bubble3D val="0"/>
            <c:explosion val="2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52F-4224-BC68-DA2AFB39CCEA}"/>
              </c:ext>
            </c:extLst>
          </c:dPt>
          <c:dPt>
            <c:idx val="2"/>
            <c:bubble3D val="0"/>
            <c:explosion val="23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F52F-4224-BC68-DA2AFB39CCEA}"/>
              </c:ext>
            </c:extLst>
          </c:dPt>
          <c:dPt>
            <c:idx val="3"/>
            <c:bubble3D val="0"/>
            <c:explosion val="2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52F-4224-BC68-DA2AFB39CCEA}"/>
              </c:ext>
            </c:extLst>
          </c:dPt>
          <c:dPt>
            <c:idx val="4"/>
            <c:bubble3D val="0"/>
            <c:explosion val="24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F52F-4224-BC68-DA2AFB39CCEA}"/>
              </c:ext>
            </c:extLst>
          </c:dPt>
          <c:dPt>
            <c:idx val="5"/>
            <c:bubble3D val="0"/>
            <c:explosion val="23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52F-4224-BC68-DA2AFB39CCEA}"/>
              </c:ext>
            </c:extLst>
          </c:dPt>
          <c:dPt>
            <c:idx val="6"/>
            <c:bubble3D val="0"/>
            <c:explosion val="23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1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52F-4224-BC68-DA2AFB39CCEA}"/>
              </c:ext>
            </c:extLst>
          </c:dPt>
          <c:dLbls>
            <c:dLbl>
              <c:idx val="0"/>
              <c:layout>
                <c:manualLayout>
                  <c:x val="-1.1022319241775692E-2"/>
                  <c:y val="0.138114209827357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2F-4224-BC68-DA2AFB39CCEA}"/>
                </c:ext>
              </c:extLst>
            </c:dLbl>
            <c:dLbl>
              <c:idx val="1"/>
              <c:layout>
                <c:manualLayout>
                  <c:x val="4.4089276967102112E-3"/>
                  <c:y val="0.1755130927105448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2F-4224-BC68-DA2AFB39CCEA}"/>
                </c:ext>
              </c:extLst>
            </c:dLbl>
            <c:dLbl>
              <c:idx val="2"/>
              <c:layout>
                <c:manualLayout>
                  <c:x val="-0.13447229474966144"/>
                  <c:y val="-4.962407587497778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2F-4224-BC68-DA2AFB39CCEA}"/>
                </c:ext>
              </c:extLst>
            </c:dLbl>
            <c:dLbl>
              <c:idx val="3"/>
              <c:layout>
                <c:manualLayout>
                  <c:x val="-0.11904104781117569"/>
                  <c:y val="-0.103585657370517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2F-4224-BC68-DA2AFB39CCEA}"/>
                </c:ext>
              </c:extLst>
            </c:dLbl>
            <c:dLbl>
              <c:idx val="4"/>
              <c:layout>
                <c:manualLayout>
                  <c:x val="9.0529082682980749E-3"/>
                  <c:y val="-0.121356673045351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2F-4224-BC68-DA2AFB39CCEA}"/>
                </c:ext>
              </c:extLst>
            </c:dLbl>
            <c:dLbl>
              <c:idx val="5"/>
              <c:layout>
                <c:manualLayout>
                  <c:x val="0.19178835480689424"/>
                  <c:y val="-0.12763099831644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2F-4224-BC68-DA2AFB39CCEA}"/>
                </c:ext>
              </c:extLst>
            </c:dLbl>
            <c:dLbl>
              <c:idx val="6"/>
              <c:layout>
                <c:manualLayout>
                  <c:x val="0.27114905334767792"/>
                  <c:y val="-8.492569002123145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2F-4224-BC68-DA2AFB39CCE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MD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Cheltuieli  de personal</c:v>
                </c:pt>
                <c:pt idx="1">
                  <c:v>Bunuri și servicii</c:v>
                </c:pt>
                <c:pt idx="2">
                  <c:v>Subvenții</c:v>
                </c:pt>
                <c:pt idx="3">
                  <c:v>Prestații sociale</c:v>
                </c:pt>
                <c:pt idx="4">
                  <c:v>Alte cheltuieli</c:v>
                </c:pt>
                <c:pt idx="5">
                  <c:v>Mijloace fixe</c:v>
                </c:pt>
                <c:pt idx="6">
                  <c:v>Stocuri de materiale circulante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191903.6</c:v>
                </c:pt>
                <c:pt idx="1">
                  <c:v>41831.4</c:v>
                </c:pt>
                <c:pt idx="2">
                  <c:v>1000.1</c:v>
                </c:pt>
                <c:pt idx="3">
                  <c:v>12160.7</c:v>
                </c:pt>
                <c:pt idx="4">
                  <c:v>2634.6</c:v>
                </c:pt>
                <c:pt idx="5">
                  <c:v>6649.3</c:v>
                </c:pt>
                <c:pt idx="6">
                  <c:v>12776.3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F-4224-BC68-DA2AFB39CCE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MD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M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AFCF45-EFDA-47EC-9517-EDEBCB66D324}" type="doc">
      <dgm:prSet loTypeId="urn:microsoft.com/office/officeart/2005/8/layout/lProcess2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0A57407-CB4B-4498-A66E-D2D5FF77DC2E}">
      <dgm:prSet phldrT="[Текст]" custT="1"/>
      <dgm:spPr/>
      <dgm:t>
        <a:bodyPr/>
        <a:lstStyle/>
        <a:p>
          <a:r>
            <a:rPr lang="ro-RO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01 – Servicii de stat cu destinație generală</a:t>
          </a:r>
          <a:endParaRPr lang="ru-RU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8A78F-D84C-4C32-BD28-CCE1FC4C0AEB}" type="parTrans" cxnId="{A1C4DDE2-12F7-482E-95E5-54A236D1883A}">
      <dgm:prSet/>
      <dgm:spPr/>
      <dgm:t>
        <a:bodyPr/>
        <a:lstStyle/>
        <a:p>
          <a:endParaRPr lang="ru-RU"/>
        </a:p>
      </dgm:t>
    </dgm:pt>
    <dgm:pt modelId="{F06CCCCF-5070-44AB-8B4A-EA2AB7289874}" type="sibTrans" cxnId="{A1C4DDE2-12F7-482E-95E5-54A236D1883A}">
      <dgm:prSet/>
      <dgm:spPr/>
      <dgm:t>
        <a:bodyPr/>
        <a:lstStyle/>
        <a:p>
          <a:endParaRPr lang="ru-RU"/>
        </a:p>
      </dgm:t>
    </dgm:pt>
    <dgm:pt modelId="{B8B2EC59-9BE6-410B-BB7F-DD9EE938BC73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58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5A959F-25FB-4773-804A-BD4ED611CF83}" type="parTrans" cxnId="{5C12700D-F203-406E-A87B-80719336013E}">
      <dgm:prSet/>
      <dgm:spPr/>
      <dgm:t>
        <a:bodyPr/>
        <a:lstStyle/>
        <a:p>
          <a:endParaRPr lang="ru-RU"/>
        </a:p>
      </dgm:t>
    </dgm:pt>
    <dgm:pt modelId="{61DDDC46-2BD1-4DEC-A9B8-F5DCDC368357}" type="sibTrans" cxnId="{5C12700D-F203-406E-A87B-80719336013E}">
      <dgm:prSet/>
      <dgm:spPr/>
      <dgm:t>
        <a:bodyPr/>
        <a:lstStyle/>
        <a:p>
          <a:endParaRPr lang="ru-RU"/>
        </a:p>
      </dgm:t>
    </dgm:pt>
    <dgm:pt modelId="{17B691C9-C420-4792-9D23-3C3489054DF8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6 162,2 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F176B-7FDF-4D7E-B7E4-92B8E4F4E514}" type="parTrans" cxnId="{ECEC825A-A180-4FBA-85F9-B81D79975822}">
      <dgm:prSet/>
      <dgm:spPr/>
      <dgm:t>
        <a:bodyPr/>
        <a:lstStyle/>
        <a:p>
          <a:endParaRPr lang="ru-RU"/>
        </a:p>
      </dgm:t>
    </dgm:pt>
    <dgm:pt modelId="{B2AB4089-1AF4-4D0C-960D-A12143C07D50}" type="sibTrans" cxnId="{ECEC825A-A180-4FBA-85F9-B81D79975822}">
      <dgm:prSet/>
      <dgm:spPr/>
      <dgm:t>
        <a:bodyPr/>
        <a:lstStyle/>
        <a:p>
          <a:endParaRPr lang="ru-RU"/>
        </a:p>
      </dgm:t>
    </dgm:pt>
    <dgm:pt modelId="{9963542A-5F34-45ED-897E-E3748E37C0D2}">
      <dgm:prSet phldrT="[Текст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02 – Apărarea națională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5ED9E1-1BF4-4ADC-A3F2-4E1776E502DB}" type="parTrans" cxnId="{A721389B-4658-4762-A30A-E8380D126180}">
      <dgm:prSet/>
      <dgm:spPr/>
      <dgm:t>
        <a:bodyPr/>
        <a:lstStyle/>
        <a:p>
          <a:endParaRPr lang="ru-RU"/>
        </a:p>
      </dgm:t>
    </dgm:pt>
    <dgm:pt modelId="{2DBF9187-4356-4733-889E-73AEDE18A490}" type="sibTrans" cxnId="{A721389B-4658-4762-A30A-E8380D126180}">
      <dgm:prSet/>
      <dgm:spPr/>
      <dgm:t>
        <a:bodyPr/>
        <a:lstStyle/>
        <a:p>
          <a:endParaRPr lang="ru-RU"/>
        </a:p>
      </dgm:t>
    </dgm:pt>
    <dgm:pt modelId="{2F8BD548-D371-4052-9978-2019E71144C5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4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B9768F-412E-46CF-86D5-B25568454E55}" type="parTrans" cxnId="{4CC7C964-500C-4D42-8805-9B62E2B2D5E9}">
      <dgm:prSet/>
      <dgm:spPr/>
      <dgm:t>
        <a:bodyPr/>
        <a:lstStyle/>
        <a:p>
          <a:endParaRPr lang="ru-RU"/>
        </a:p>
      </dgm:t>
    </dgm:pt>
    <dgm:pt modelId="{C4665038-8425-4455-BB6E-94F6716562F8}" type="sibTrans" cxnId="{4CC7C964-500C-4D42-8805-9B62E2B2D5E9}">
      <dgm:prSet/>
      <dgm:spPr/>
      <dgm:t>
        <a:bodyPr/>
        <a:lstStyle/>
        <a:p>
          <a:endParaRPr lang="ru-RU"/>
        </a:p>
      </dgm:t>
    </dgm:pt>
    <dgm:pt modelId="{2FBA1A81-6A44-4A64-BA6B-5133CE5D3101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167 ,7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92054A-9B1F-4A80-B9DF-567891C07169}" type="parTrans" cxnId="{11DD7F8D-8D9B-48EA-89BC-65C7BFEAFEED}">
      <dgm:prSet/>
      <dgm:spPr/>
      <dgm:t>
        <a:bodyPr/>
        <a:lstStyle/>
        <a:p>
          <a:endParaRPr lang="ru-RU"/>
        </a:p>
      </dgm:t>
    </dgm:pt>
    <dgm:pt modelId="{B0009234-0877-4A43-8B31-A4BB8601689D}" type="sibTrans" cxnId="{11DD7F8D-8D9B-48EA-89BC-65C7BFEAFEED}">
      <dgm:prSet/>
      <dgm:spPr/>
      <dgm:t>
        <a:bodyPr/>
        <a:lstStyle/>
        <a:p>
          <a:endParaRPr lang="ru-RU"/>
        </a:p>
      </dgm:t>
    </dgm:pt>
    <dgm:pt modelId="{E63FA48E-5A76-4F98-8219-8C6E5778F1CA}">
      <dgm:prSet phldrT="[Текст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04 – Servicii în domeniul economiei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41A60-070B-4979-BA13-E8483CCD903C}" type="parTrans" cxnId="{E318C8A6-F05E-45B3-BDE1-A99F30451594}">
      <dgm:prSet/>
      <dgm:spPr/>
      <dgm:t>
        <a:bodyPr/>
        <a:lstStyle/>
        <a:p>
          <a:endParaRPr lang="ru-RU"/>
        </a:p>
      </dgm:t>
    </dgm:pt>
    <dgm:pt modelId="{95226DEB-7748-40EC-AF72-97F752B12801}" type="sibTrans" cxnId="{E318C8A6-F05E-45B3-BDE1-A99F30451594}">
      <dgm:prSet/>
      <dgm:spPr/>
      <dgm:t>
        <a:bodyPr/>
        <a:lstStyle/>
        <a:p>
          <a:endParaRPr lang="ru-RU"/>
        </a:p>
      </dgm:t>
    </dgm:pt>
    <dgm:pt modelId="{05803FD9-EFFD-4418-B58C-B95942722E6E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13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47F47-C432-45EA-B374-5C7A5C1991C6}" type="parTrans" cxnId="{5798D21B-50F4-4DAD-A276-EB619FFDFEF7}">
      <dgm:prSet/>
      <dgm:spPr/>
      <dgm:t>
        <a:bodyPr/>
        <a:lstStyle/>
        <a:p>
          <a:endParaRPr lang="ru-RU"/>
        </a:p>
      </dgm:t>
    </dgm:pt>
    <dgm:pt modelId="{AA304E0A-AF50-4395-9623-9D8718A394CE}" type="sibTrans" cxnId="{5798D21B-50F4-4DAD-A276-EB619FFDFEF7}">
      <dgm:prSet/>
      <dgm:spPr/>
      <dgm:t>
        <a:bodyPr/>
        <a:lstStyle/>
        <a:p>
          <a:endParaRPr lang="ru-RU"/>
        </a:p>
      </dgm:t>
    </dgm:pt>
    <dgm:pt modelId="{9612E21A-4435-4689-87BB-5FEB03A66ED7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1 553,2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CB04F-A846-4B05-8229-A63FE9511869}" type="parTrans" cxnId="{67413014-335B-4B97-ABCE-5F0DA2EE2381}">
      <dgm:prSet/>
      <dgm:spPr/>
      <dgm:t>
        <a:bodyPr/>
        <a:lstStyle/>
        <a:p>
          <a:endParaRPr lang="ru-RU"/>
        </a:p>
      </dgm:t>
    </dgm:pt>
    <dgm:pt modelId="{26DDB8D8-751B-4042-8EC4-933C6B052EF2}" type="sibTrans" cxnId="{67413014-335B-4B97-ABCE-5F0DA2EE2381}">
      <dgm:prSet/>
      <dgm:spPr/>
      <dgm:t>
        <a:bodyPr/>
        <a:lstStyle/>
        <a:p>
          <a:endParaRPr lang="ru-RU"/>
        </a:p>
      </dgm:t>
    </dgm:pt>
    <dgm:pt modelId="{DA3F1AE4-C856-490E-8AA6-0A0F7D9364A0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8 083,0 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005DEB-75DC-47E3-A64C-5E39065AF237}" type="parTrans" cxnId="{92AD5638-D5A9-417F-ABC3-0D4FF4D70F41}">
      <dgm:prSet/>
      <dgm:spPr/>
      <dgm:t>
        <a:bodyPr/>
        <a:lstStyle/>
        <a:p>
          <a:endParaRPr lang="ru-RU"/>
        </a:p>
      </dgm:t>
    </dgm:pt>
    <dgm:pt modelId="{FC948A53-7816-4E8E-A799-AA5392F2C59D}" type="sibTrans" cxnId="{92AD5638-D5A9-417F-ABC3-0D4FF4D70F41}">
      <dgm:prSet/>
      <dgm:spPr/>
      <dgm:t>
        <a:bodyPr/>
        <a:lstStyle/>
        <a:p>
          <a:endParaRPr lang="ru-RU"/>
        </a:p>
      </dgm:t>
    </dgm:pt>
    <dgm:pt modelId="{E8A9FA25-761E-458E-B9F0-0B3BE9A3B48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09  - Învățământ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E3D0C-489E-4597-9EAA-B8454D9752E1}" type="parTrans" cxnId="{9115951B-4D25-4597-8169-122BA956F61B}">
      <dgm:prSet/>
      <dgm:spPr/>
      <dgm:t>
        <a:bodyPr/>
        <a:lstStyle/>
        <a:p>
          <a:endParaRPr lang="ru-RU"/>
        </a:p>
      </dgm:t>
    </dgm:pt>
    <dgm:pt modelId="{0144FFE8-988C-422E-9063-D8B1EB0E59E2}" type="sibTrans" cxnId="{9115951B-4D25-4597-8169-122BA956F61B}">
      <dgm:prSet/>
      <dgm:spPr/>
      <dgm:t>
        <a:bodyPr/>
        <a:lstStyle/>
        <a:p>
          <a:endParaRPr lang="ru-RU"/>
        </a:p>
      </dgm:t>
    </dgm:pt>
    <dgm:pt modelId="{0D182595-5228-4AB3-AAC5-41D191C60B9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10 – Protecția socială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A4CCA-4D59-4E3A-9D5E-E5F0E4EEEEB6}" type="parTrans" cxnId="{E0FA6552-8E28-47C0-8CF7-84F27D772EEA}">
      <dgm:prSet/>
      <dgm:spPr/>
      <dgm:t>
        <a:bodyPr/>
        <a:lstStyle/>
        <a:p>
          <a:endParaRPr lang="ru-RU"/>
        </a:p>
      </dgm:t>
    </dgm:pt>
    <dgm:pt modelId="{0105DE07-2165-4E93-B399-5D097E0D04DF}" type="sibTrans" cxnId="{E0FA6552-8E28-47C0-8CF7-84F27D772EEA}">
      <dgm:prSet/>
      <dgm:spPr/>
      <dgm:t>
        <a:bodyPr/>
        <a:lstStyle/>
        <a:p>
          <a:endParaRPr lang="ru-RU"/>
        </a:p>
      </dgm:t>
    </dgm:pt>
    <dgm:pt modelId="{BC95B6B1-EBEB-45DB-9BDB-3EBC5086835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08 – Cultură, sport, tineret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A8E39-AF95-4365-A3C9-105D6898EA0C}" type="parTrans" cxnId="{9EF14E31-3AB6-4EC2-B702-E96828093379}">
      <dgm:prSet/>
      <dgm:spPr/>
      <dgm:t>
        <a:bodyPr/>
        <a:lstStyle/>
        <a:p>
          <a:endParaRPr lang="ru-RU"/>
        </a:p>
      </dgm:t>
    </dgm:pt>
    <dgm:pt modelId="{A7CDB725-377D-4390-AF9C-2C3786AF78CD}" type="sibTrans" cxnId="{9EF14E31-3AB6-4EC2-B702-E96828093379}">
      <dgm:prSet/>
      <dgm:spPr/>
      <dgm:t>
        <a:bodyPr/>
        <a:lstStyle/>
        <a:p>
          <a:endParaRPr lang="ru-RU"/>
        </a:p>
      </dgm:t>
    </dgm:pt>
    <dgm:pt modelId="{08519C21-F71B-4A1C-A00A-1DF6BD63D5E0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96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8BBC6-EEDD-4189-BF89-FEEABD34F109}" type="parTrans" cxnId="{E9EBEA98-55D0-4E3A-BED7-8C6F8391AC89}">
      <dgm:prSet/>
      <dgm:spPr/>
      <dgm:t>
        <a:bodyPr/>
        <a:lstStyle/>
        <a:p>
          <a:endParaRPr lang="ru-RU"/>
        </a:p>
      </dgm:t>
    </dgm:pt>
    <dgm:pt modelId="{4B92D21C-BD46-409F-A6DC-90AC0C844DE8}" type="sibTrans" cxnId="{E9EBEA98-55D0-4E3A-BED7-8C6F8391AC89}">
      <dgm:prSet/>
      <dgm:spPr/>
      <dgm:t>
        <a:bodyPr/>
        <a:lstStyle/>
        <a:p>
          <a:endParaRPr lang="ru-RU"/>
        </a:p>
      </dgm:t>
    </dgm:pt>
    <dgm:pt modelId="{4CF1CB05-2291-411D-9969-055F201279D1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1558 un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A1350-2F24-4577-903A-AD7898A9C93E}" type="parTrans" cxnId="{F4B397D9-DFF2-459F-9B34-24468536EEA0}">
      <dgm:prSet/>
      <dgm:spPr/>
      <dgm:t>
        <a:bodyPr/>
        <a:lstStyle/>
        <a:p>
          <a:endParaRPr lang="ru-RU"/>
        </a:p>
      </dgm:t>
    </dgm:pt>
    <dgm:pt modelId="{9B5E9A7F-B37F-4AC9-8BD6-9DFE9CD0EB79}" type="sibTrans" cxnId="{F4B397D9-DFF2-459F-9B34-24468536EEA0}">
      <dgm:prSet/>
      <dgm:spPr/>
      <dgm:t>
        <a:bodyPr/>
        <a:lstStyle/>
        <a:p>
          <a:endParaRPr lang="ru-RU"/>
        </a:p>
      </dgm:t>
    </dgm:pt>
    <dgm:pt modelId="{30286E0C-8E7A-48E5-B57F-42867928626B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149 911,6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688366-8AFC-4C12-A000-C5437FCAF3CB}" type="parTrans" cxnId="{B0C69DA7-964A-4FAB-BBE6-25209F8C1EAE}">
      <dgm:prSet/>
      <dgm:spPr/>
      <dgm:t>
        <a:bodyPr/>
        <a:lstStyle/>
        <a:p>
          <a:endParaRPr lang="ru-RU"/>
        </a:p>
      </dgm:t>
    </dgm:pt>
    <dgm:pt modelId="{88462F4C-75A2-4C28-A9AE-AD1B8D0DB3FC}" type="sibTrans" cxnId="{B0C69DA7-964A-4FAB-BBE6-25209F8C1EAE}">
      <dgm:prSet/>
      <dgm:spPr/>
      <dgm:t>
        <a:bodyPr/>
        <a:lstStyle/>
        <a:p>
          <a:endParaRPr lang="ru-RU"/>
        </a:p>
      </dgm:t>
    </dgm:pt>
    <dgm:pt modelId="{F8354F62-15F9-4F72-B1CA-6C23C0123F35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407 un.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F3809-0E04-469D-BC2A-D3D3E506B616}" type="parTrans" cxnId="{62E2085B-9B7C-4437-AC95-E940189515DC}">
      <dgm:prSet/>
      <dgm:spPr/>
      <dgm:t>
        <a:bodyPr/>
        <a:lstStyle/>
        <a:p>
          <a:endParaRPr lang="ru-RU"/>
        </a:p>
      </dgm:t>
    </dgm:pt>
    <dgm:pt modelId="{DD0BD8A9-3645-4DAF-B6EF-F9C433FC4232}" type="sibTrans" cxnId="{62E2085B-9B7C-4437-AC95-E940189515DC}">
      <dgm:prSet/>
      <dgm:spPr/>
      <dgm:t>
        <a:bodyPr/>
        <a:lstStyle/>
        <a:p>
          <a:endParaRPr lang="ru-RU"/>
        </a:p>
      </dgm:t>
    </dgm:pt>
    <dgm:pt modelId="{2196ADA4-9A45-4A74-9F35-EF31AB55B93A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26 025,9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8CDFE8-58F5-4C3A-A576-71D943252848}" type="parTrans" cxnId="{F1AEFB29-018F-41FF-A575-DFC5F3E52F28}">
      <dgm:prSet/>
      <dgm:spPr/>
      <dgm:t>
        <a:bodyPr/>
        <a:lstStyle/>
        <a:p>
          <a:endParaRPr lang="ru-RU"/>
        </a:p>
      </dgm:t>
    </dgm:pt>
    <dgm:pt modelId="{7C1EEAE1-91E7-411E-911A-F658FE5E4C58}" type="sibTrans" cxnId="{F1AEFB29-018F-41FF-A575-DFC5F3E52F28}">
      <dgm:prSet/>
      <dgm:spPr/>
      <dgm:t>
        <a:bodyPr/>
        <a:lstStyle/>
        <a:p>
          <a:endParaRPr lang="ru-RU"/>
        </a:p>
      </dgm:t>
    </dgm:pt>
    <dgm:pt modelId="{325BFDA7-990F-460F-A942-52E4C10FC657}" type="pres">
      <dgm:prSet presAssocID="{ECAFCF45-EFDA-47EC-9517-EDEBCB66D324}" presName="theList" presStyleCnt="0">
        <dgm:presLayoutVars>
          <dgm:dir/>
          <dgm:animLvl val="lvl"/>
          <dgm:resizeHandles val="exact"/>
        </dgm:presLayoutVars>
      </dgm:prSet>
      <dgm:spPr/>
    </dgm:pt>
    <dgm:pt modelId="{5854CBE3-90A4-408A-8670-2F42528A889F}" type="pres">
      <dgm:prSet presAssocID="{B0A57407-CB4B-4498-A66E-D2D5FF77DC2E}" presName="compNode" presStyleCnt="0"/>
      <dgm:spPr/>
    </dgm:pt>
    <dgm:pt modelId="{2AF8FAC6-FD59-4C4A-81A3-E747DE83EF6B}" type="pres">
      <dgm:prSet presAssocID="{B0A57407-CB4B-4498-A66E-D2D5FF77DC2E}" presName="aNode" presStyleLbl="bgShp" presStyleIdx="0" presStyleCnt="6"/>
      <dgm:spPr/>
    </dgm:pt>
    <dgm:pt modelId="{D8BACC96-1153-4780-9E64-DFA755221C16}" type="pres">
      <dgm:prSet presAssocID="{B0A57407-CB4B-4498-A66E-D2D5FF77DC2E}" presName="textNode" presStyleLbl="bgShp" presStyleIdx="0" presStyleCnt="6"/>
      <dgm:spPr/>
    </dgm:pt>
    <dgm:pt modelId="{ABB5B158-A822-44A6-BA23-4349729200C5}" type="pres">
      <dgm:prSet presAssocID="{B0A57407-CB4B-4498-A66E-D2D5FF77DC2E}" presName="compChildNode" presStyleCnt="0"/>
      <dgm:spPr/>
    </dgm:pt>
    <dgm:pt modelId="{703DB5EB-56F5-4A30-A39E-3536396021DC}" type="pres">
      <dgm:prSet presAssocID="{B0A57407-CB4B-4498-A66E-D2D5FF77DC2E}" presName="theInnerList" presStyleCnt="0"/>
      <dgm:spPr/>
    </dgm:pt>
    <dgm:pt modelId="{DB7306C2-3ABC-43B5-AD3A-902BCB1247F8}" type="pres">
      <dgm:prSet presAssocID="{B8B2EC59-9BE6-410B-BB7F-DD9EE938BC73}" presName="childNode" presStyleLbl="node1" presStyleIdx="0" presStyleCnt="12" custScaleY="21675">
        <dgm:presLayoutVars>
          <dgm:bulletEnabled val="1"/>
        </dgm:presLayoutVars>
      </dgm:prSet>
      <dgm:spPr/>
    </dgm:pt>
    <dgm:pt modelId="{D39C94C8-7575-42A3-A7A2-848CC3813E9F}" type="pres">
      <dgm:prSet presAssocID="{B8B2EC59-9BE6-410B-BB7F-DD9EE938BC73}" presName="aSpace2" presStyleCnt="0"/>
      <dgm:spPr/>
    </dgm:pt>
    <dgm:pt modelId="{8AA2C75E-939F-48D1-8429-FD258C8A91B0}" type="pres">
      <dgm:prSet presAssocID="{17B691C9-C420-4792-9D23-3C3489054DF8}" presName="childNode" presStyleLbl="node1" presStyleIdx="1" presStyleCnt="12">
        <dgm:presLayoutVars>
          <dgm:bulletEnabled val="1"/>
        </dgm:presLayoutVars>
      </dgm:prSet>
      <dgm:spPr/>
    </dgm:pt>
    <dgm:pt modelId="{E1806841-323B-4CF7-A0E3-0B4245D74EBA}" type="pres">
      <dgm:prSet presAssocID="{B0A57407-CB4B-4498-A66E-D2D5FF77DC2E}" presName="aSpace" presStyleCnt="0"/>
      <dgm:spPr/>
    </dgm:pt>
    <dgm:pt modelId="{6BAE92E5-6E4C-43E0-BB2E-095CEE279A8A}" type="pres">
      <dgm:prSet presAssocID="{9963542A-5F34-45ED-897E-E3748E37C0D2}" presName="compNode" presStyleCnt="0"/>
      <dgm:spPr/>
    </dgm:pt>
    <dgm:pt modelId="{F44284DA-3D58-4FE3-ADE1-180669B510A0}" type="pres">
      <dgm:prSet presAssocID="{9963542A-5F34-45ED-897E-E3748E37C0D2}" presName="aNode" presStyleLbl="bgShp" presStyleIdx="1" presStyleCnt="6"/>
      <dgm:spPr/>
    </dgm:pt>
    <dgm:pt modelId="{3298CFE6-CCBC-485F-91D9-DF425FD3F5CA}" type="pres">
      <dgm:prSet presAssocID="{9963542A-5F34-45ED-897E-E3748E37C0D2}" presName="textNode" presStyleLbl="bgShp" presStyleIdx="1" presStyleCnt="6"/>
      <dgm:spPr/>
    </dgm:pt>
    <dgm:pt modelId="{4364EA22-AC54-4A6F-8497-13E061420020}" type="pres">
      <dgm:prSet presAssocID="{9963542A-5F34-45ED-897E-E3748E37C0D2}" presName="compChildNode" presStyleCnt="0"/>
      <dgm:spPr/>
    </dgm:pt>
    <dgm:pt modelId="{2DEA0826-F44D-476F-8F5C-10C60011843A}" type="pres">
      <dgm:prSet presAssocID="{9963542A-5F34-45ED-897E-E3748E37C0D2}" presName="theInnerList" presStyleCnt="0"/>
      <dgm:spPr/>
    </dgm:pt>
    <dgm:pt modelId="{8819A459-4EFF-44EC-BA1B-A708A47C3153}" type="pres">
      <dgm:prSet presAssocID="{2F8BD548-D371-4052-9978-2019E71144C5}" presName="childNode" presStyleLbl="node1" presStyleIdx="2" presStyleCnt="12" custScaleY="19135">
        <dgm:presLayoutVars>
          <dgm:bulletEnabled val="1"/>
        </dgm:presLayoutVars>
      </dgm:prSet>
      <dgm:spPr/>
    </dgm:pt>
    <dgm:pt modelId="{9D145970-23D0-4463-A76C-E03EF591C567}" type="pres">
      <dgm:prSet presAssocID="{2F8BD548-D371-4052-9978-2019E71144C5}" presName="aSpace2" presStyleCnt="0"/>
      <dgm:spPr/>
    </dgm:pt>
    <dgm:pt modelId="{79E2B1E8-60D5-43F3-91D4-0C8848098B2C}" type="pres">
      <dgm:prSet presAssocID="{2FBA1A81-6A44-4A64-BA6B-5133CE5D3101}" presName="childNode" presStyleLbl="node1" presStyleIdx="3" presStyleCnt="12">
        <dgm:presLayoutVars>
          <dgm:bulletEnabled val="1"/>
        </dgm:presLayoutVars>
      </dgm:prSet>
      <dgm:spPr/>
    </dgm:pt>
    <dgm:pt modelId="{99008281-B994-4D59-A099-E035124BFDB3}" type="pres">
      <dgm:prSet presAssocID="{9963542A-5F34-45ED-897E-E3748E37C0D2}" presName="aSpace" presStyleCnt="0"/>
      <dgm:spPr/>
    </dgm:pt>
    <dgm:pt modelId="{3871FB3A-E6A7-435C-B923-A0471AFD676D}" type="pres">
      <dgm:prSet presAssocID="{E63FA48E-5A76-4F98-8219-8C6E5778F1CA}" presName="compNode" presStyleCnt="0"/>
      <dgm:spPr/>
    </dgm:pt>
    <dgm:pt modelId="{816B3E36-9EE4-4051-87DB-3EA43477A36B}" type="pres">
      <dgm:prSet presAssocID="{E63FA48E-5A76-4F98-8219-8C6E5778F1CA}" presName="aNode" presStyleLbl="bgShp" presStyleIdx="2" presStyleCnt="6"/>
      <dgm:spPr/>
    </dgm:pt>
    <dgm:pt modelId="{54702E56-3B6F-4019-B3A2-B505233FB1AC}" type="pres">
      <dgm:prSet presAssocID="{E63FA48E-5A76-4F98-8219-8C6E5778F1CA}" presName="textNode" presStyleLbl="bgShp" presStyleIdx="2" presStyleCnt="6"/>
      <dgm:spPr/>
    </dgm:pt>
    <dgm:pt modelId="{26C76D8E-845A-451D-A4B6-FA69475BA592}" type="pres">
      <dgm:prSet presAssocID="{E63FA48E-5A76-4F98-8219-8C6E5778F1CA}" presName="compChildNode" presStyleCnt="0"/>
      <dgm:spPr/>
    </dgm:pt>
    <dgm:pt modelId="{EB226E1D-4332-4D19-A125-58077EA82EBA}" type="pres">
      <dgm:prSet presAssocID="{E63FA48E-5A76-4F98-8219-8C6E5778F1CA}" presName="theInnerList" presStyleCnt="0"/>
      <dgm:spPr/>
    </dgm:pt>
    <dgm:pt modelId="{FE7A38DC-1B4F-446F-9F38-56334B1F0381}" type="pres">
      <dgm:prSet presAssocID="{05803FD9-EFFD-4418-B58C-B95942722E6E}" presName="childNode" presStyleLbl="node1" presStyleIdx="4" presStyleCnt="12" custScaleY="17524">
        <dgm:presLayoutVars>
          <dgm:bulletEnabled val="1"/>
        </dgm:presLayoutVars>
      </dgm:prSet>
      <dgm:spPr/>
    </dgm:pt>
    <dgm:pt modelId="{5B014F65-F98F-4A09-9E19-21E1316625DC}" type="pres">
      <dgm:prSet presAssocID="{05803FD9-EFFD-4418-B58C-B95942722E6E}" presName="aSpace2" presStyleCnt="0"/>
      <dgm:spPr/>
    </dgm:pt>
    <dgm:pt modelId="{25ACC1B8-278E-4EF3-AEFB-0C7028D506B2}" type="pres">
      <dgm:prSet presAssocID="{9612E21A-4435-4689-87BB-5FEB03A66ED7}" presName="childNode" presStyleLbl="node1" presStyleIdx="5" presStyleCnt="12">
        <dgm:presLayoutVars>
          <dgm:bulletEnabled val="1"/>
        </dgm:presLayoutVars>
      </dgm:prSet>
      <dgm:spPr/>
    </dgm:pt>
    <dgm:pt modelId="{C2889353-822D-46EC-AE11-9F7C8B026B7B}" type="pres">
      <dgm:prSet presAssocID="{E63FA48E-5A76-4F98-8219-8C6E5778F1CA}" presName="aSpace" presStyleCnt="0"/>
      <dgm:spPr/>
    </dgm:pt>
    <dgm:pt modelId="{B1D52971-5222-475E-8AE4-7EC4698EE8C8}" type="pres">
      <dgm:prSet presAssocID="{BC95B6B1-EBEB-45DB-9BDB-3EBC5086835D}" presName="compNode" presStyleCnt="0"/>
      <dgm:spPr/>
    </dgm:pt>
    <dgm:pt modelId="{DFBB6C5D-1BE8-4E9E-8802-9D1CE5A6DA89}" type="pres">
      <dgm:prSet presAssocID="{BC95B6B1-EBEB-45DB-9BDB-3EBC5086835D}" presName="aNode" presStyleLbl="bgShp" presStyleIdx="3" presStyleCnt="6" custLinFactNeighborY="942"/>
      <dgm:spPr/>
    </dgm:pt>
    <dgm:pt modelId="{657D9069-1E2E-4964-9F4B-72A103F79D5C}" type="pres">
      <dgm:prSet presAssocID="{BC95B6B1-EBEB-45DB-9BDB-3EBC5086835D}" presName="textNode" presStyleLbl="bgShp" presStyleIdx="3" presStyleCnt="6"/>
      <dgm:spPr/>
    </dgm:pt>
    <dgm:pt modelId="{C1A6A1BD-33E5-4A75-9341-990098B89C1B}" type="pres">
      <dgm:prSet presAssocID="{BC95B6B1-EBEB-45DB-9BDB-3EBC5086835D}" presName="compChildNode" presStyleCnt="0"/>
      <dgm:spPr/>
    </dgm:pt>
    <dgm:pt modelId="{EC6B0034-D017-4EA0-906D-C8AADAFA9FE3}" type="pres">
      <dgm:prSet presAssocID="{BC95B6B1-EBEB-45DB-9BDB-3EBC5086835D}" presName="theInnerList" presStyleCnt="0"/>
      <dgm:spPr/>
    </dgm:pt>
    <dgm:pt modelId="{31A11375-1D2E-4F42-907E-95AC67E5B719}" type="pres">
      <dgm:prSet presAssocID="{08519C21-F71B-4A1C-A00A-1DF6BD63D5E0}" presName="childNode" presStyleLbl="node1" presStyleIdx="6" presStyleCnt="12" custAng="10800000" custFlipVert="1" custScaleY="17698" custLinFactNeighborX="744" custLinFactNeighborY="-16284">
        <dgm:presLayoutVars>
          <dgm:bulletEnabled val="1"/>
        </dgm:presLayoutVars>
      </dgm:prSet>
      <dgm:spPr/>
    </dgm:pt>
    <dgm:pt modelId="{D99D51AC-41F7-464F-8026-7AB27A5C0BF3}" type="pres">
      <dgm:prSet presAssocID="{08519C21-F71B-4A1C-A00A-1DF6BD63D5E0}" presName="aSpace2" presStyleCnt="0"/>
      <dgm:spPr/>
    </dgm:pt>
    <dgm:pt modelId="{C0D661FE-2FD7-47D4-BA43-C99738DD2AA0}" type="pres">
      <dgm:prSet presAssocID="{DA3F1AE4-C856-490E-8AA6-0A0F7D9364A0}" presName="childNode" presStyleLbl="node1" presStyleIdx="7" presStyleCnt="12" custScaleY="98005">
        <dgm:presLayoutVars>
          <dgm:bulletEnabled val="1"/>
        </dgm:presLayoutVars>
      </dgm:prSet>
      <dgm:spPr/>
    </dgm:pt>
    <dgm:pt modelId="{5867120E-1361-4EF9-A020-90CF1A0AAE86}" type="pres">
      <dgm:prSet presAssocID="{BC95B6B1-EBEB-45DB-9BDB-3EBC5086835D}" presName="aSpace" presStyleCnt="0"/>
      <dgm:spPr/>
    </dgm:pt>
    <dgm:pt modelId="{8A0B073D-73C8-45EC-9471-E8FF5EC4C9B1}" type="pres">
      <dgm:prSet presAssocID="{E8A9FA25-761E-458E-B9F0-0B3BE9A3B48D}" presName="compNode" presStyleCnt="0"/>
      <dgm:spPr/>
    </dgm:pt>
    <dgm:pt modelId="{FBD9CCDF-3D2F-4427-AB74-1DB50002A5B7}" type="pres">
      <dgm:prSet presAssocID="{E8A9FA25-761E-458E-B9F0-0B3BE9A3B48D}" presName="aNode" presStyleLbl="bgShp" presStyleIdx="4" presStyleCnt="6"/>
      <dgm:spPr/>
    </dgm:pt>
    <dgm:pt modelId="{2CFF3FB3-6DF6-4335-96BE-2FAC96AE2E4E}" type="pres">
      <dgm:prSet presAssocID="{E8A9FA25-761E-458E-B9F0-0B3BE9A3B48D}" presName="textNode" presStyleLbl="bgShp" presStyleIdx="4" presStyleCnt="6"/>
      <dgm:spPr/>
    </dgm:pt>
    <dgm:pt modelId="{38749965-218B-4D61-81A8-DAA531BD960A}" type="pres">
      <dgm:prSet presAssocID="{E8A9FA25-761E-458E-B9F0-0B3BE9A3B48D}" presName="compChildNode" presStyleCnt="0"/>
      <dgm:spPr/>
    </dgm:pt>
    <dgm:pt modelId="{D4EB8BD6-E289-442A-9202-5692F71ED878}" type="pres">
      <dgm:prSet presAssocID="{E8A9FA25-761E-458E-B9F0-0B3BE9A3B48D}" presName="theInnerList" presStyleCnt="0"/>
      <dgm:spPr/>
    </dgm:pt>
    <dgm:pt modelId="{3EFF89E5-3F19-48A9-8321-3A887504D9DE}" type="pres">
      <dgm:prSet presAssocID="{4CF1CB05-2291-411D-9969-055F201279D1}" presName="childNode" presStyleLbl="node1" presStyleIdx="8" presStyleCnt="12" custScaleY="18798" custLinFactNeighborX="-1305" custLinFactNeighborY="-18199">
        <dgm:presLayoutVars>
          <dgm:bulletEnabled val="1"/>
        </dgm:presLayoutVars>
      </dgm:prSet>
      <dgm:spPr/>
    </dgm:pt>
    <dgm:pt modelId="{4F1905C9-E4CE-459C-9C0B-DD74AB455D3E}" type="pres">
      <dgm:prSet presAssocID="{4CF1CB05-2291-411D-9969-055F201279D1}" presName="aSpace2" presStyleCnt="0"/>
      <dgm:spPr/>
    </dgm:pt>
    <dgm:pt modelId="{658574A2-151F-4887-AAE0-866C6FE5B191}" type="pres">
      <dgm:prSet presAssocID="{30286E0C-8E7A-48E5-B57F-42867928626B}" presName="childNode" presStyleLbl="node1" presStyleIdx="9" presStyleCnt="12">
        <dgm:presLayoutVars>
          <dgm:bulletEnabled val="1"/>
        </dgm:presLayoutVars>
      </dgm:prSet>
      <dgm:spPr/>
    </dgm:pt>
    <dgm:pt modelId="{C9526E3B-96DA-43F7-8DBA-AD7993283DCF}" type="pres">
      <dgm:prSet presAssocID="{E8A9FA25-761E-458E-B9F0-0B3BE9A3B48D}" presName="aSpace" presStyleCnt="0"/>
      <dgm:spPr/>
    </dgm:pt>
    <dgm:pt modelId="{62D298D8-DBCA-4F61-AABD-A1B90B9B2759}" type="pres">
      <dgm:prSet presAssocID="{0D182595-5228-4AB3-AAC5-41D191C60B9D}" presName="compNode" presStyleCnt="0"/>
      <dgm:spPr/>
    </dgm:pt>
    <dgm:pt modelId="{9B293273-8B25-4B11-9616-C91E3076928C}" type="pres">
      <dgm:prSet presAssocID="{0D182595-5228-4AB3-AAC5-41D191C60B9D}" presName="aNode" presStyleLbl="bgShp" presStyleIdx="5" presStyleCnt="6"/>
      <dgm:spPr/>
    </dgm:pt>
    <dgm:pt modelId="{731BC37E-7740-4FE5-ACDD-E453471108FC}" type="pres">
      <dgm:prSet presAssocID="{0D182595-5228-4AB3-AAC5-41D191C60B9D}" presName="textNode" presStyleLbl="bgShp" presStyleIdx="5" presStyleCnt="6"/>
      <dgm:spPr/>
    </dgm:pt>
    <dgm:pt modelId="{A09EF060-9F8A-4F8F-8D45-E9E591F108CA}" type="pres">
      <dgm:prSet presAssocID="{0D182595-5228-4AB3-AAC5-41D191C60B9D}" presName="compChildNode" presStyleCnt="0"/>
      <dgm:spPr/>
    </dgm:pt>
    <dgm:pt modelId="{F0EACBE0-159D-4F5B-ADE1-C69C392B6DB2}" type="pres">
      <dgm:prSet presAssocID="{0D182595-5228-4AB3-AAC5-41D191C60B9D}" presName="theInnerList" presStyleCnt="0"/>
      <dgm:spPr/>
    </dgm:pt>
    <dgm:pt modelId="{880B59E7-CEA3-4B71-9904-6EC6767CA291}" type="pres">
      <dgm:prSet presAssocID="{F8354F62-15F9-4F72-B1CA-6C23C0123F35}" presName="childNode" presStyleLbl="node1" presStyleIdx="10" presStyleCnt="12" custScaleY="19327" custLinFactNeighborX="-653" custLinFactNeighborY="-10153">
        <dgm:presLayoutVars>
          <dgm:bulletEnabled val="1"/>
        </dgm:presLayoutVars>
      </dgm:prSet>
      <dgm:spPr/>
    </dgm:pt>
    <dgm:pt modelId="{F6D1F2CE-02B5-4273-AB25-B0EDC41CAD28}" type="pres">
      <dgm:prSet presAssocID="{F8354F62-15F9-4F72-B1CA-6C23C0123F35}" presName="aSpace2" presStyleCnt="0"/>
      <dgm:spPr/>
    </dgm:pt>
    <dgm:pt modelId="{7896C5AB-8313-4602-89A5-F13A107F8ACF}" type="pres">
      <dgm:prSet presAssocID="{2196ADA4-9A45-4A74-9F35-EF31AB55B93A}" presName="childNode" presStyleLbl="node1" presStyleIdx="11" presStyleCnt="12">
        <dgm:presLayoutVars>
          <dgm:bulletEnabled val="1"/>
        </dgm:presLayoutVars>
      </dgm:prSet>
      <dgm:spPr/>
    </dgm:pt>
  </dgm:ptLst>
  <dgm:cxnLst>
    <dgm:cxn modelId="{216F5205-97FE-439D-80DE-32D642B6D4BF}" type="presOf" srcId="{4CF1CB05-2291-411D-9969-055F201279D1}" destId="{3EFF89E5-3F19-48A9-8321-3A887504D9DE}" srcOrd="0" destOrd="0" presId="urn:microsoft.com/office/officeart/2005/8/layout/lProcess2"/>
    <dgm:cxn modelId="{5C12700D-F203-406E-A87B-80719336013E}" srcId="{B0A57407-CB4B-4498-A66E-D2D5FF77DC2E}" destId="{B8B2EC59-9BE6-410B-BB7F-DD9EE938BC73}" srcOrd="0" destOrd="0" parTransId="{DD5A959F-25FB-4773-804A-BD4ED611CF83}" sibTransId="{61DDDC46-2BD1-4DEC-A9B8-F5DCDC368357}"/>
    <dgm:cxn modelId="{67413014-335B-4B97-ABCE-5F0DA2EE2381}" srcId="{E63FA48E-5A76-4F98-8219-8C6E5778F1CA}" destId="{9612E21A-4435-4689-87BB-5FEB03A66ED7}" srcOrd="1" destOrd="0" parTransId="{A36CB04F-A846-4B05-8229-A63FE9511869}" sibTransId="{26DDB8D8-751B-4042-8EC4-933C6B052EF2}"/>
    <dgm:cxn modelId="{9115951B-4D25-4597-8169-122BA956F61B}" srcId="{ECAFCF45-EFDA-47EC-9517-EDEBCB66D324}" destId="{E8A9FA25-761E-458E-B9F0-0B3BE9A3B48D}" srcOrd="4" destOrd="0" parTransId="{98BE3D0C-489E-4597-9EAA-B8454D9752E1}" sibTransId="{0144FFE8-988C-422E-9063-D8B1EB0E59E2}"/>
    <dgm:cxn modelId="{5798D21B-50F4-4DAD-A276-EB619FFDFEF7}" srcId="{E63FA48E-5A76-4F98-8219-8C6E5778F1CA}" destId="{05803FD9-EFFD-4418-B58C-B95942722E6E}" srcOrd="0" destOrd="0" parTransId="{9EC47F47-C432-45EA-B374-5C7A5C1991C6}" sibTransId="{AA304E0A-AF50-4395-9623-9D8718A394CE}"/>
    <dgm:cxn modelId="{F1AEFB29-018F-41FF-A575-DFC5F3E52F28}" srcId="{0D182595-5228-4AB3-AAC5-41D191C60B9D}" destId="{2196ADA4-9A45-4A74-9F35-EF31AB55B93A}" srcOrd="1" destOrd="0" parTransId="{998CDFE8-58F5-4C3A-A576-71D943252848}" sibTransId="{7C1EEAE1-91E7-411E-911A-F658FE5E4C58}"/>
    <dgm:cxn modelId="{9EF14E31-3AB6-4EC2-B702-E96828093379}" srcId="{ECAFCF45-EFDA-47EC-9517-EDEBCB66D324}" destId="{BC95B6B1-EBEB-45DB-9BDB-3EBC5086835D}" srcOrd="3" destOrd="0" parTransId="{15DA8E39-AF95-4365-A3C9-105D6898EA0C}" sibTransId="{A7CDB725-377D-4390-AF9C-2C3786AF78CD}"/>
    <dgm:cxn modelId="{452AF533-8B94-4CB9-8D7F-B0B4BF0AB35D}" type="presOf" srcId="{B0A57407-CB4B-4498-A66E-D2D5FF77DC2E}" destId="{2AF8FAC6-FD59-4C4A-81A3-E747DE83EF6B}" srcOrd="0" destOrd="0" presId="urn:microsoft.com/office/officeart/2005/8/layout/lProcess2"/>
    <dgm:cxn modelId="{92AD5638-D5A9-417F-ABC3-0D4FF4D70F41}" srcId="{BC95B6B1-EBEB-45DB-9BDB-3EBC5086835D}" destId="{DA3F1AE4-C856-490E-8AA6-0A0F7D9364A0}" srcOrd="1" destOrd="0" parTransId="{23005DEB-75DC-47E3-A64C-5E39065AF237}" sibTransId="{FC948A53-7816-4E8E-A799-AA5392F2C59D}"/>
    <dgm:cxn modelId="{62E2085B-9B7C-4437-AC95-E940189515DC}" srcId="{0D182595-5228-4AB3-AAC5-41D191C60B9D}" destId="{F8354F62-15F9-4F72-B1CA-6C23C0123F35}" srcOrd="0" destOrd="0" parTransId="{08CF3809-0E04-469D-BC2A-D3D3E506B616}" sibTransId="{DD0BD8A9-3645-4DAF-B6EF-F9C433FC4232}"/>
    <dgm:cxn modelId="{A2267761-274B-42C4-971C-F45B26FADB7F}" type="presOf" srcId="{0D182595-5228-4AB3-AAC5-41D191C60B9D}" destId="{9B293273-8B25-4B11-9616-C91E3076928C}" srcOrd="0" destOrd="0" presId="urn:microsoft.com/office/officeart/2005/8/layout/lProcess2"/>
    <dgm:cxn modelId="{4CC7C964-500C-4D42-8805-9B62E2B2D5E9}" srcId="{9963542A-5F34-45ED-897E-E3748E37C0D2}" destId="{2F8BD548-D371-4052-9978-2019E71144C5}" srcOrd="0" destOrd="0" parTransId="{D1B9768F-412E-46CF-86D5-B25568454E55}" sibTransId="{C4665038-8425-4455-BB6E-94F6716562F8}"/>
    <dgm:cxn modelId="{18B1B66B-C1BA-4765-94C5-089B50891776}" type="presOf" srcId="{E63FA48E-5A76-4F98-8219-8C6E5778F1CA}" destId="{816B3E36-9EE4-4051-87DB-3EA43477A36B}" srcOrd="0" destOrd="0" presId="urn:microsoft.com/office/officeart/2005/8/layout/lProcess2"/>
    <dgm:cxn modelId="{E0FA6552-8E28-47C0-8CF7-84F27D772EEA}" srcId="{ECAFCF45-EFDA-47EC-9517-EDEBCB66D324}" destId="{0D182595-5228-4AB3-AAC5-41D191C60B9D}" srcOrd="5" destOrd="0" parTransId="{60BA4CCA-4D59-4E3A-9D5E-E5F0E4EEEEB6}" sibTransId="{0105DE07-2165-4E93-B399-5D097E0D04DF}"/>
    <dgm:cxn modelId="{ECEC825A-A180-4FBA-85F9-B81D79975822}" srcId="{B0A57407-CB4B-4498-A66E-D2D5FF77DC2E}" destId="{17B691C9-C420-4792-9D23-3C3489054DF8}" srcOrd="1" destOrd="0" parTransId="{DA7F176B-7FDF-4D7E-B7E4-92B8E4F4E514}" sibTransId="{B2AB4089-1AF4-4D0C-960D-A12143C07D50}"/>
    <dgm:cxn modelId="{FB9DA57C-C2BF-489E-A531-928D980F5B4A}" type="presOf" srcId="{9963542A-5F34-45ED-897E-E3748E37C0D2}" destId="{3298CFE6-CCBC-485F-91D9-DF425FD3F5CA}" srcOrd="1" destOrd="0" presId="urn:microsoft.com/office/officeart/2005/8/layout/lProcess2"/>
    <dgm:cxn modelId="{B6AEB07C-0D15-49C3-990F-8CD5AEB49E7D}" type="presOf" srcId="{0D182595-5228-4AB3-AAC5-41D191C60B9D}" destId="{731BC37E-7740-4FE5-ACDD-E453471108FC}" srcOrd="1" destOrd="0" presId="urn:microsoft.com/office/officeart/2005/8/layout/lProcess2"/>
    <dgm:cxn modelId="{D91A1082-3E4D-40BA-A115-43111D37D470}" type="presOf" srcId="{DA3F1AE4-C856-490E-8AA6-0A0F7D9364A0}" destId="{C0D661FE-2FD7-47D4-BA43-C99738DD2AA0}" srcOrd="0" destOrd="0" presId="urn:microsoft.com/office/officeart/2005/8/layout/lProcess2"/>
    <dgm:cxn modelId="{11DD7F8D-8D9B-48EA-89BC-65C7BFEAFEED}" srcId="{9963542A-5F34-45ED-897E-E3748E37C0D2}" destId="{2FBA1A81-6A44-4A64-BA6B-5133CE5D3101}" srcOrd="1" destOrd="0" parTransId="{CB92054A-9B1F-4A80-B9DF-567891C07169}" sibTransId="{B0009234-0877-4A43-8B31-A4BB8601689D}"/>
    <dgm:cxn modelId="{542AD38D-EC46-48B5-95D4-0063C3E4BF63}" type="presOf" srcId="{E8A9FA25-761E-458E-B9F0-0B3BE9A3B48D}" destId="{2CFF3FB3-6DF6-4335-96BE-2FAC96AE2E4E}" srcOrd="1" destOrd="0" presId="urn:microsoft.com/office/officeart/2005/8/layout/lProcess2"/>
    <dgm:cxn modelId="{018E1792-95FD-4B19-8DE9-AC186695ED29}" type="presOf" srcId="{BC95B6B1-EBEB-45DB-9BDB-3EBC5086835D}" destId="{657D9069-1E2E-4964-9F4B-72A103F79D5C}" srcOrd="1" destOrd="0" presId="urn:microsoft.com/office/officeart/2005/8/layout/lProcess2"/>
    <dgm:cxn modelId="{F88EB197-2A97-4353-AFD7-4943C64A1414}" type="presOf" srcId="{2196ADA4-9A45-4A74-9F35-EF31AB55B93A}" destId="{7896C5AB-8313-4602-89A5-F13A107F8ACF}" srcOrd="0" destOrd="0" presId="urn:microsoft.com/office/officeart/2005/8/layout/lProcess2"/>
    <dgm:cxn modelId="{E9EBEA98-55D0-4E3A-BED7-8C6F8391AC89}" srcId="{BC95B6B1-EBEB-45DB-9BDB-3EBC5086835D}" destId="{08519C21-F71B-4A1C-A00A-1DF6BD63D5E0}" srcOrd="0" destOrd="0" parTransId="{4DD8BBC6-EEDD-4189-BF89-FEEABD34F109}" sibTransId="{4B92D21C-BD46-409F-A6DC-90AC0C844DE8}"/>
    <dgm:cxn modelId="{3E4CA99A-6673-4221-95B5-C57C5D45A4F6}" type="presOf" srcId="{B8B2EC59-9BE6-410B-BB7F-DD9EE938BC73}" destId="{DB7306C2-3ABC-43B5-AD3A-902BCB1247F8}" srcOrd="0" destOrd="0" presId="urn:microsoft.com/office/officeart/2005/8/layout/lProcess2"/>
    <dgm:cxn modelId="{5053139B-0F86-4844-A739-AD8D71D5AA43}" type="presOf" srcId="{BC95B6B1-EBEB-45DB-9BDB-3EBC5086835D}" destId="{DFBB6C5D-1BE8-4E9E-8802-9D1CE5A6DA89}" srcOrd="0" destOrd="0" presId="urn:microsoft.com/office/officeart/2005/8/layout/lProcess2"/>
    <dgm:cxn modelId="{A721389B-4658-4762-A30A-E8380D126180}" srcId="{ECAFCF45-EFDA-47EC-9517-EDEBCB66D324}" destId="{9963542A-5F34-45ED-897E-E3748E37C0D2}" srcOrd="1" destOrd="0" parTransId="{DF5ED9E1-1BF4-4ADC-A3F2-4E1776E502DB}" sibTransId="{2DBF9187-4356-4733-889E-73AEDE18A490}"/>
    <dgm:cxn modelId="{9A378B9B-2A5A-449A-AD37-698EAA7EEF11}" type="presOf" srcId="{B0A57407-CB4B-4498-A66E-D2D5FF77DC2E}" destId="{D8BACC96-1153-4780-9E64-DFA755221C16}" srcOrd="1" destOrd="0" presId="urn:microsoft.com/office/officeart/2005/8/layout/lProcess2"/>
    <dgm:cxn modelId="{B4A0B09E-617A-4D88-A53B-258574A53F67}" type="presOf" srcId="{08519C21-F71B-4A1C-A00A-1DF6BD63D5E0}" destId="{31A11375-1D2E-4F42-907E-95AC67E5B719}" srcOrd="0" destOrd="0" presId="urn:microsoft.com/office/officeart/2005/8/layout/lProcess2"/>
    <dgm:cxn modelId="{8AFFAC9F-915D-44CB-9EF7-CD849383B730}" type="presOf" srcId="{ECAFCF45-EFDA-47EC-9517-EDEBCB66D324}" destId="{325BFDA7-990F-460F-A942-52E4C10FC657}" srcOrd="0" destOrd="0" presId="urn:microsoft.com/office/officeart/2005/8/layout/lProcess2"/>
    <dgm:cxn modelId="{4909DBA2-ADF0-4314-B575-9093EAADAF3B}" type="presOf" srcId="{9612E21A-4435-4689-87BB-5FEB03A66ED7}" destId="{25ACC1B8-278E-4EF3-AEFB-0C7028D506B2}" srcOrd="0" destOrd="0" presId="urn:microsoft.com/office/officeart/2005/8/layout/lProcess2"/>
    <dgm:cxn modelId="{E318C8A6-F05E-45B3-BDE1-A99F30451594}" srcId="{ECAFCF45-EFDA-47EC-9517-EDEBCB66D324}" destId="{E63FA48E-5A76-4F98-8219-8C6E5778F1CA}" srcOrd="2" destOrd="0" parTransId="{C2641A60-070B-4979-BA13-E8483CCD903C}" sibTransId="{95226DEB-7748-40EC-AF72-97F752B12801}"/>
    <dgm:cxn modelId="{B0C69DA7-964A-4FAB-BBE6-25209F8C1EAE}" srcId="{E8A9FA25-761E-458E-B9F0-0B3BE9A3B48D}" destId="{30286E0C-8E7A-48E5-B57F-42867928626B}" srcOrd="1" destOrd="0" parTransId="{D8688366-8AFC-4C12-A000-C5437FCAF3CB}" sibTransId="{88462F4C-75A2-4C28-A9AE-AD1B8D0DB3FC}"/>
    <dgm:cxn modelId="{1DDB0AA9-45B5-4123-9954-0C1314DDEE14}" type="presOf" srcId="{E8A9FA25-761E-458E-B9F0-0B3BE9A3B48D}" destId="{FBD9CCDF-3D2F-4427-AB74-1DB50002A5B7}" srcOrd="0" destOrd="0" presId="urn:microsoft.com/office/officeart/2005/8/layout/lProcess2"/>
    <dgm:cxn modelId="{9143F0A9-5272-4395-B183-3C8AB09A322D}" type="presOf" srcId="{2F8BD548-D371-4052-9978-2019E71144C5}" destId="{8819A459-4EFF-44EC-BA1B-A708A47C3153}" srcOrd="0" destOrd="0" presId="urn:microsoft.com/office/officeart/2005/8/layout/lProcess2"/>
    <dgm:cxn modelId="{0A2943B0-08A0-4C95-927C-8A73657D909B}" type="presOf" srcId="{30286E0C-8E7A-48E5-B57F-42867928626B}" destId="{658574A2-151F-4887-AAE0-866C6FE5B191}" srcOrd="0" destOrd="0" presId="urn:microsoft.com/office/officeart/2005/8/layout/lProcess2"/>
    <dgm:cxn modelId="{B79A43C1-DF54-49BB-A5F8-2389A17AB3BA}" type="presOf" srcId="{E63FA48E-5A76-4F98-8219-8C6E5778F1CA}" destId="{54702E56-3B6F-4019-B3A2-B505233FB1AC}" srcOrd="1" destOrd="0" presId="urn:microsoft.com/office/officeart/2005/8/layout/lProcess2"/>
    <dgm:cxn modelId="{F4759AC1-F5DB-47F7-9267-9246276A1F60}" type="presOf" srcId="{2FBA1A81-6A44-4A64-BA6B-5133CE5D3101}" destId="{79E2B1E8-60D5-43F3-91D4-0C8848098B2C}" srcOrd="0" destOrd="0" presId="urn:microsoft.com/office/officeart/2005/8/layout/lProcess2"/>
    <dgm:cxn modelId="{5B0E77C2-4A61-497B-B524-DAC05526D012}" type="presOf" srcId="{9963542A-5F34-45ED-897E-E3748E37C0D2}" destId="{F44284DA-3D58-4FE3-ADE1-180669B510A0}" srcOrd="0" destOrd="0" presId="urn:microsoft.com/office/officeart/2005/8/layout/lProcess2"/>
    <dgm:cxn modelId="{CE77E0D4-F17F-47DA-A153-19C11828413E}" type="presOf" srcId="{F8354F62-15F9-4F72-B1CA-6C23C0123F35}" destId="{880B59E7-CEA3-4B71-9904-6EC6767CA291}" srcOrd="0" destOrd="0" presId="urn:microsoft.com/office/officeart/2005/8/layout/lProcess2"/>
    <dgm:cxn modelId="{F4B397D9-DFF2-459F-9B34-24468536EEA0}" srcId="{E8A9FA25-761E-458E-B9F0-0B3BE9A3B48D}" destId="{4CF1CB05-2291-411D-9969-055F201279D1}" srcOrd="0" destOrd="0" parTransId="{CB1A1350-2F24-4577-903A-AD7898A9C93E}" sibTransId="{9B5E9A7F-B37F-4AC9-8BD6-9DFE9CD0EB79}"/>
    <dgm:cxn modelId="{B95489E0-A63C-40D8-86C3-67BB9A202691}" type="presOf" srcId="{17B691C9-C420-4792-9D23-3C3489054DF8}" destId="{8AA2C75E-939F-48D1-8429-FD258C8A91B0}" srcOrd="0" destOrd="0" presId="urn:microsoft.com/office/officeart/2005/8/layout/lProcess2"/>
    <dgm:cxn modelId="{A1C4DDE2-12F7-482E-95E5-54A236D1883A}" srcId="{ECAFCF45-EFDA-47EC-9517-EDEBCB66D324}" destId="{B0A57407-CB4B-4498-A66E-D2D5FF77DC2E}" srcOrd="0" destOrd="0" parTransId="{4A08A78F-D84C-4C32-BD28-CCE1FC4C0AEB}" sibTransId="{F06CCCCF-5070-44AB-8B4A-EA2AB7289874}"/>
    <dgm:cxn modelId="{E7DD79FC-7E8D-4568-91EC-FB01A4BF2B28}" type="presOf" srcId="{05803FD9-EFFD-4418-B58C-B95942722E6E}" destId="{FE7A38DC-1B4F-446F-9F38-56334B1F0381}" srcOrd="0" destOrd="0" presId="urn:microsoft.com/office/officeart/2005/8/layout/lProcess2"/>
    <dgm:cxn modelId="{FD412D47-5DF0-4F16-85F3-C29D2B6C2386}" type="presParOf" srcId="{325BFDA7-990F-460F-A942-52E4C10FC657}" destId="{5854CBE3-90A4-408A-8670-2F42528A889F}" srcOrd="0" destOrd="0" presId="urn:microsoft.com/office/officeart/2005/8/layout/lProcess2"/>
    <dgm:cxn modelId="{686922CB-079D-4E83-9AC3-9C49FAAD3FC8}" type="presParOf" srcId="{5854CBE3-90A4-408A-8670-2F42528A889F}" destId="{2AF8FAC6-FD59-4C4A-81A3-E747DE83EF6B}" srcOrd="0" destOrd="0" presId="urn:microsoft.com/office/officeart/2005/8/layout/lProcess2"/>
    <dgm:cxn modelId="{FC8E9BAB-7ED5-41BC-AB63-CF936E11BAB1}" type="presParOf" srcId="{5854CBE3-90A4-408A-8670-2F42528A889F}" destId="{D8BACC96-1153-4780-9E64-DFA755221C16}" srcOrd="1" destOrd="0" presId="urn:microsoft.com/office/officeart/2005/8/layout/lProcess2"/>
    <dgm:cxn modelId="{164708ED-2E8E-4857-A9F6-9E1CFFE7F7C1}" type="presParOf" srcId="{5854CBE3-90A4-408A-8670-2F42528A889F}" destId="{ABB5B158-A822-44A6-BA23-4349729200C5}" srcOrd="2" destOrd="0" presId="urn:microsoft.com/office/officeart/2005/8/layout/lProcess2"/>
    <dgm:cxn modelId="{E109A875-B3A7-4128-A899-579113B16ACC}" type="presParOf" srcId="{ABB5B158-A822-44A6-BA23-4349729200C5}" destId="{703DB5EB-56F5-4A30-A39E-3536396021DC}" srcOrd="0" destOrd="0" presId="urn:microsoft.com/office/officeart/2005/8/layout/lProcess2"/>
    <dgm:cxn modelId="{0DFDCF6D-929A-439D-A169-D2F46AD010C3}" type="presParOf" srcId="{703DB5EB-56F5-4A30-A39E-3536396021DC}" destId="{DB7306C2-3ABC-43B5-AD3A-902BCB1247F8}" srcOrd="0" destOrd="0" presId="urn:microsoft.com/office/officeart/2005/8/layout/lProcess2"/>
    <dgm:cxn modelId="{51FAA63D-4DCF-49E5-90F3-21506FDF853E}" type="presParOf" srcId="{703DB5EB-56F5-4A30-A39E-3536396021DC}" destId="{D39C94C8-7575-42A3-A7A2-848CC3813E9F}" srcOrd="1" destOrd="0" presId="urn:microsoft.com/office/officeart/2005/8/layout/lProcess2"/>
    <dgm:cxn modelId="{1B1B8D21-E511-43BF-8380-F8F071AEF996}" type="presParOf" srcId="{703DB5EB-56F5-4A30-A39E-3536396021DC}" destId="{8AA2C75E-939F-48D1-8429-FD258C8A91B0}" srcOrd="2" destOrd="0" presId="urn:microsoft.com/office/officeart/2005/8/layout/lProcess2"/>
    <dgm:cxn modelId="{0990BA93-00BA-49E7-93EC-1DB5308053CE}" type="presParOf" srcId="{325BFDA7-990F-460F-A942-52E4C10FC657}" destId="{E1806841-323B-4CF7-A0E3-0B4245D74EBA}" srcOrd="1" destOrd="0" presId="urn:microsoft.com/office/officeart/2005/8/layout/lProcess2"/>
    <dgm:cxn modelId="{BD36FEFD-B6EC-4FE0-8BE8-7046B78705CE}" type="presParOf" srcId="{325BFDA7-990F-460F-A942-52E4C10FC657}" destId="{6BAE92E5-6E4C-43E0-BB2E-095CEE279A8A}" srcOrd="2" destOrd="0" presId="urn:microsoft.com/office/officeart/2005/8/layout/lProcess2"/>
    <dgm:cxn modelId="{0A1DC431-3EE7-43C4-957F-191954AD2BAC}" type="presParOf" srcId="{6BAE92E5-6E4C-43E0-BB2E-095CEE279A8A}" destId="{F44284DA-3D58-4FE3-ADE1-180669B510A0}" srcOrd="0" destOrd="0" presId="urn:microsoft.com/office/officeart/2005/8/layout/lProcess2"/>
    <dgm:cxn modelId="{7B571909-839A-4578-8035-63E858FE9A6A}" type="presParOf" srcId="{6BAE92E5-6E4C-43E0-BB2E-095CEE279A8A}" destId="{3298CFE6-CCBC-485F-91D9-DF425FD3F5CA}" srcOrd="1" destOrd="0" presId="urn:microsoft.com/office/officeart/2005/8/layout/lProcess2"/>
    <dgm:cxn modelId="{F61B8F2A-94BC-466B-A977-7DB657EAD9E1}" type="presParOf" srcId="{6BAE92E5-6E4C-43E0-BB2E-095CEE279A8A}" destId="{4364EA22-AC54-4A6F-8497-13E061420020}" srcOrd="2" destOrd="0" presId="urn:microsoft.com/office/officeart/2005/8/layout/lProcess2"/>
    <dgm:cxn modelId="{68AB9FCE-694B-4FF9-9C26-021DC7DDF7AD}" type="presParOf" srcId="{4364EA22-AC54-4A6F-8497-13E061420020}" destId="{2DEA0826-F44D-476F-8F5C-10C60011843A}" srcOrd="0" destOrd="0" presId="urn:microsoft.com/office/officeart/2005/8/layout/lProcess2"/>
    <dgm:cxn modelId="{D889FF29-229F-4177-A500-63FDB8BD43F3}" type="presParOf" srcId="{2DEA0826-F44D-476F-8F5C-10C60011843A}" destId="{8819A459-4EFF-44EC-BA1B-A708A47C3153}" srcOrd="0" destOrd="0" presId="urn:microsoft.com/office/officeart/2005/8/layout/lProcess2"/>
    <dgm:cxn modelId="{CDE43CD6-3ABD-4DAC-80A0-FCD912F1C8F4}" type="presParOf" srcId="{2DEA0826-F44D-476F-8F5C-10C60011843A}" destId="{9D145970-23D0-4463-A76C-E03EF591C567}" srcOrd="1" destOrd="0" presId="urn:microsoft.com/office/officeart/2005/8/layout/lProcess2"/>
    <dgm:cxn modelId="{2B292F8B-4B1E-45CE-B39F-FE6D9669C419}" type="presParOf" srcId="{2DEA0826-F44D-476F-8F5C-10C60011843A}" destId="{79E2B1E8-60D5-43F3-91D4-0C8848098B2C}" srcOrd="2" destOrd="0" presId="urn:microsoft.com/office/officeart/2005/8/layout/lProcess2"/>
    <dgm:cxn modelId="{8A159628-4933-4E7B-8253-210253FB10E6}" type="presParOf" srcId="{325BFDA7-990F-460F-A942-52E4C10FC657}" destId="{99008281-B994-4D59-A099-E035124BFDB3}" srcOrd="3" destOrd="0" presId="urn:microsoft.com/office/officeart/2005/8/layout/lProcess2"/>
    <dgm:cxn modelId="{1A9D6568-01EE-4888-A70B-F07BDFBB3114}" type="presParOf" srcId="{325BFDA7-990F-460F-A942-52E4C10FC657}" destId="{3871FB3A-E6A7-435C-B923-A0471AFD676D}" srcOrd="4" destOrd="0" presId="urn:microsoft.com/office/officeart/2005/8/layout/lProcess2"/>
    <dgm:cxn modelId="{49F7EACA-3D17-4037-A849-58EBAC42CD4B}" type="presParOf" srcId="{3871FB3A-E6A7-435C-B923-A0471AFD676D}" destId="{816B3E36-9EE4-4051-87DB-3EA43477A36B}" srcOrd="0" destOrd="0" presId="urn:microsoft.com/office/officeart/2005/8/layout/lProcess2"/>
    <dgm:cxn modelId="{7218993F-18B7-4CB8-85DC-B744021FDD71}" type="presParOf" srcId="{3871FB3A-E6A7-435C-B923-A0471AFD676D}" destId="{54702E56-3B6F-4019-B3A2-B505233FB1AC}" srcOrd="1" destOrd="0" presId="urn:microsoft.com/office/officeart/2005/8/layout/lProcess2"/>
    <dgm:cxn modelId="{FFC3AF40-E847-4627-BD51-767A0E894DDD}" type="presParOf" srcId="{3871FB3A-E6A7-435C-B923-A0471AFD676D}" destId="{26C76D8E-845A-451D-A4B6-FA69475BA592}" srcOrd="2" destOrd="0" presId="urn:microsoft.com/office/officeart/2005/8/layout/lProcess2"/>
    <dgm:cxn modelId="{F8C8CC5A-31CB-4B39-9C17-5641168A5E83}" type="presParOf" srcId="{26C76D8E-845A-451D-A4B6-FA69475BA592}" destId="{EB226E1D-4332-4D19-A125-58077EA82EBA}" srcOrd="0" destOrd="0" presId="urn:microsoft.com/office/officeart/2005/8/layout/lProcess2"/>
    <dgm:cxn modelId="{9796C1AA-73C5-46BF-B31C-2377855E8C22}" type="presParOf" srcId="{EB226E1D-4332-4D19-A125-58077EA82EBA}" destId="{FE7A38DC-1B4F-446F-9F38-56334B1F0381}" srcOrd="0" destOrd="0" presId="urn:microsoft.com/office/officeart/2005/8/layout/lProcess2"/>
    <dgm:cxn modelId="{D2EFA50F-0926-424C-BE15-5D0F872628E4}" type="presParOf" srcId="{EB226E1D-4332-4D19-A125-58077EA82EBA}" destId="{5B014F65-F98F-4A09-9E19-21E1316625DC}" srcOrd="1" destOrd="0" presId="urn:microsoft.com/office/officeart/2005/8/layout/lProcess2"/>
    <dgm:cxn modelId="{2863E25D-AEA7-4B6C-B859-B7FC81333916}" type="presParOf" srcId="{EB226E1D-4332-4D19-A125-58077EA82EBA}" destId="{25ACC1B8-278E-4EF3-AEFB-0C7028D506B2}" srcOrd="2" destOrd="0" presId="urn:microsoft.com/office/officeart/2005/8/layout/lProcess2"/>
    <dgm:cxn modelId="{C7F83408-9AEF-4DF1-A4A1-DE8B7F44AC80}" type="presParOf" srcId="{325BFDA7-990F-460F-A942-52E4C10FC657}" destId="{C2889353-822D-46EC-AE11-9F7C8B026B7B}" srcOrd="5" destOrd="0" presId="urn:microsoft.com/office/officeart/2005/8/layout/lProcess2"/>
    <dgm:cxn modelId="{83B8FC90-83E9-451E-9E45-DDEBE7A3CEFE}" type="presParOf" srcId="{325BFDA7-990F-460F-A942-52E4C10FC657}" destId="{B1D52971-5222-475E-8AE4-7EC4698EE8C8}" srcOrd="6" destOrd="0" presId="urn:microsoft.com/office/officeart/2005/8/layout/lProcess2"/>
    <dgm:cxn modelId="{7B08C683-164D-4F77-A8D3-FD2F186D4953}" type="presParOf" srcId="{B1D52971-5222-475E-8AE4-7EC4698EE8C8}" destId="{DFBB6C5D-1BE8-4E9E-8802-9D1CE5A6DA89}" srcOrd="0" destOrd="0" presId="urn:microsoft.com/office/officeart/2005/8/layout/lProcess2"/>
    <dgm:cxn modelId="{902618F7-533A-4386-804C-3246787AC466}" type="presParOf" srcId="{B1D52971-5222-475E-8AE4-7EC4698EE8C8}" destId="{657D9069-1E2E-4964-9F4B-72A103F79D5C}" srcOrd="1" destOrd="0" presId="urn:microsoft.com/office/officeart/2005/8/layout/lProcess2"/>
    <dgm:cxn modelId="{597DBBE4-F897-4A68-AA2C-485A1741E019}" type="presParOf" srcId="{B1D52971-5222-475E-8AE4-7EC4698EE8C8}" destId="{C1A6A1BD-33E5-4A75-9341-990098B89C1B}" srcOrd="2" destOrd="0" presId="urn:microsoft.com/office/officeart/2005/8/layout/lProcess2"/>
    <dgm:cxn modelId="{06733E6E-CB2D-4295-AFE3-77873F4EF6F0}" type="presParOf" srcId="{C1A6A1BD-33E5-4A75-9341-990098B89C1B}" destId="{EC6B0034-D017-4EA0-906D-C8AADAFA9FE3}" srcOrd="0" destOrd="0" presId="urn:microsoft.com/office/officeart/2005/8/layout/lProcess2"/>
    <dgm:cxn modelId="{270C9241-6D1A-4273-A9B6-368DA1602A2E}" type="presParOf" srcId="{EC6B0034-D017-4EA0-906D-C8AADAFA9FE3}" destId="{31A11375-1D2E-4F42-907E-95AC67E5B719}" srcOrd="0" destOrd="0" presId="urn:microsoft.com/office/officeart/2005/8/layout/lProcess2"/>
    <dgm:cxn modelId="{5D163B4E-B419-4406-A332-F849B70E97E5}" type="presParOf" srcId="{EC6B0034-D017-4EA0-906D-C8AADAFA9FE3}" destId="{D99D51AC-41F7-464F-8026-7AB27A5C0BF3}" srcOrd="1" destOrd="0" presId="urn:microsoft.com/office/officeart/2005/8/layout/lProcess2"/>
    <dgm:cxn modelId="{28A202F9-2AAE-4CA1-B782-C96CD5A49120}" type="presParOf" srcId="{EC6B0034-D017-4EA0-906D-C8AADAFA9FE3}" destId="{C0D661FE-2FD7-47D4-BA43-C99738DD2AA0}" srcOrd="2" destOrd="0" presId="urn:microsoft.com/office/officeart/2005/8/layout/lProcess2"/>
    <dgm:cxn modelId="{C14EDCEC-C9BE-4090-8F39-DCF52A21C60A}" type="presParOf" srcId="{325BFDA7-990F-460F-A942-52E4C10FC657}" destId="{5867120E-1361-4EF9-A020-90CF1A0AAE86}" srcOrd="7" destOrd="0" presId="urn:microsoft.com/office/officeart/2005/8/layout/lProcess2"/>
    <dgm:cxn modelId="{25637FFB-950D-4FB1-96B0-D3F00BBB1A48}" type="presParOf" srcId="{325BFDA7-990F-460F-A942-52E4C10FC657}" destId="{8A0B073D-73C8-45EC-9471-E8FF5EC4C9B1}" srcOrd="8" destOrd="0" presId="urn:microsoft.com/office/officeart/2005/8/layout/lProcess2"/>
    <dgm:cxn modelId="{27646623-EB39-46E6-9236-50AC25D35C60}" type="presParOf" srcId="{8A0B073D-73C8-45EC-9471-E8FF5EC4C9B1}" destId="{FBD9CCDF-3D2F-4427-AB74-1DB50002A5B7}" srcOrd="0" destOrd="0" presId="urn:microsoft.com/office/officeart/2005/8/layout/lProcess2"/>
    <dgm:cxn modelId="{ACCB6A59-3376-44F2-B152-11B841F89358}" type="presParOf" srcId="{8A0B073D-73C8-45EC-9471-E8FF5EC4C9B1}" destId="{2CFF3FB3-6DF6-4335-96BE-2FAC96AE2E4E}" srcOrd="1" destOrd="0" presId="urn:microsoft.com/office/officeart/2005/8/layout/lProcess2"/>
    <dgm:cxn modelId="{7F692D3E-75CF-4678-B702-F2E344DE6BA3}" type="presParOf" srcId="{8A0B073D-73C8-45EC-9471-E8FF5EC4C9B1}" destId="{38749965-218B-4D61-81A8-DAA531BD960A}" srcOrd="2" destOrd="0" presId="urn:microsoft.com/office/officeart/2005/8/layout/lProcess2"/>
    <dgm:cxn modelId="{93821702-E458-4A8B-A569-D6825D0F775D}" type="presParOf" srcId="{38749965-218B-4D61-81A8-DAA531BD960A}" destId="{D4EB8BD6-E289-442A-9202-5692F71ED878}" srcOrd="0" destOrd="0" presId="urn:microsoft.com/office/officeart/2005/8/layout/lProcess2"/>
    <dgm:cxn modelId="{896B8ECE-7EF9-4985-8538-2FE8E4A01E04}" type="presParOf" srcId="{D4EB8BD6-E289-442A-9202-5692F71ED878}" destId="{3EFF89E5-3F19-48A9-8321-3A887504D9DE}" srcOrd="0" destOrd="0" presId="urn:microsoft.com/office/officeart/2005/8/layout/lProcess2"/>
    <dgm:cxn modelId="{267453DD-4A0F-48DB-B460-1779E5B7FA0D}" type="presParOf" srcId="{D4EB8BD6-E289-442A-9202-5692F71ED878}" destId="{4F1905C9-E4CE-459C-9C0B-DD74AB455D3E}" srcOrd="1" destOrd="0" presId="urn:microsoft.com/office/officeart/2005/8/layout/lProcess2"/>
    <dgm:cxn modelId="{78E3B884-29EA-499C-8F05-0AFF42AFCFC4}" type="presParOf" srcId="{D4EB8BD6-E289-442A-9202-5692F71ED878}" destId="{658574A2-151F-4887-AAE0-866C6FE5B191}" srcOrd="2" destOrd="0" presId="urn:microsoft.com/office/officeart/2005/8/layout/lProcess2"/>
    <dgm:cxn modelId="{F38BEB63-5A8D-4D84-91C0-33AA70F5945D}" type="presParOf" srcId="{325BFDA7-990F-460F-A942-52E4C10FC657}" destId="{C9526E3B-96DA-43F7-8DBA-AD7993283DCF}" srcOrd="9" destOrd="0" presId="urn:microsoft.com/office/officeart/2005/8/layout/lProcess2"/>
    <dgm:cxn modelId="{C8630C72-CD59-4860-8614-2699A714D6FC}" type="presParOf" srcId="{325BFDA7-990F-460F-A942-52E4C10FC657}" destId="{62D298D8-DBCA-4F61-AABD-A1B90B9B2759}" srcOrd="10" destOrd="0" presId="urn:microsoft.com/office/officeart/2005/8/layout/lProcess2"/>
    <dgm:cxn modelId="{DB740CD0-A640-44ED-BFAC-16E06B453090}" type="presParOf" srcId="{62D298D8-DBCA-4F61-AABD-A1B90B9B2759}" destId="{9B293273-8B25-4B11-9616-C91E3076928C}" srcOrd="0" destOrd="0" presId="urn:microsoft.com/office/officeart/2005/8/layout/lProcess2"/>
    <dgm:cxn modelId="{4020941B-2D1D-40B4-810D-A7A755BDDD1D}" type="presParOf" srcId="{62D298D8-DBCA-4F61-AABD-A1B90B9B2759}" destId="{731BC37E-7740-4FE5-ACDD-E453471108FC}" srcOrd="1" destOrd="0" presId="urn:microsoft.com/office/officeart/2005/8/layout/lProcess2"/>
    <dgm:cxn modelId="{75E5BC54-179D-4482-95A4-C39039826265}" type="presParOf" srcId="{62D298D8-DBCA-4F61-AABD-A1B90B9B2759}" destId="{A09EF060-9F8A-4F8F-8D45-E9E591F108CA}" srcOrd="2" destOrd="0" presId="urn:microsoft.com/office/officeart/2005/8/layout/lProcess2"/>
    <dgm:cxn modelId="{B95A1DE3-05C0-422D-ADEF-02E9351777D1}" type="presParOf" srcId="{A09EF060-9F8A-4F8F-8D45-E9E591F108CA}" destId="{F0EACBE0-159D-4F5B-ADE1-C69C392B6DB2}" srcOrd="0" destOrd="0" presId="urn:microsoft.com/office/officeart/2005/8/layout/lProcess2"/>
    <dgm:cxn modelId="{359CE7AB-76B2-4D6E-BA7F-397D9DE3B64C}" type="presParOf" srcId="{F0EACBE0-159D-4F5B-ADE1-C69C392B6DB2}" destId="{880B59E7-CEA3-4B71-9904-6EC6767CA291}" srcOrd="0" destOrd="0" presId="urn:microsoft.com/office/officeart/2005/8/layout/lProcess2"/>
    <dgm:cxn modelId="{7ADC1C27-5BA0-4C27-83B6-7423904C8526}" type="presParOf" srcId="{F0EACBE0-159D-4F5B-ADE1-C69C392B6DB2}" destId="{F6D1F2CE-02B5-4273-AB25-B0EDC41CAD28}" srcOrd="1" destOrd="0" presId="urn:microsoft.com/office/officeart/2005/8/layout/lProcess2"/>
    <dgm:cxn modelId="{3D2716FC-5DF6-497B-9587-BF8A84AB9293}" type="presParOf" srcId="{F0EACBE0-159D-4F5B-ADE1-C69C392B6DB2}" destId="{7896C5AB-8313-4602-89A5-F13A107F8AC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E25B3-D7BC-4419-81FC-7AC430DFCA4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A802FEC-5BC7-4C3C-9C68-62141A8996FF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17 106,7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13831-561E-4068-909E-620040E37E36}" type="sibTrans" cxnId="{3E83C06A-1011-406F-81E0-E6F1171012B4}">
      <dgm:prSet/>
      <dgm:spPr/>
      <dgm:t>
        <a:bodyPr/>
        <a:lstStyle/>
        <a:p>
          <a:endParaRPr lang="ru-RU"/>
        </a:p>
      </dgm:t>
    </dgm:pt>
    <dgm:pt modelId="{0B2D152F-C0B6-448E-A0F6-4A584A8E24DF}" type="parTrans" cxnId="{3E83C06A-1011-406F-81E0-E6F1171012B4}">
      <dgm:prSet/>
      <dgm:spPr/>
      <dgm:t>
        <a:bodyPr/>
        <a:lstStyle/>
        <a:p>
          <a:endParaRPr lang="ru-RU"/>
        </a:p>
      </dgm:t>
    </dgm:pt>
    <dgm:pt modelId="{52CB2ACF-A4F8-499B-9FA5-FC0E18E947C0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drumurilor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564A8-EB41-488E-A0A3-3A496D0F0BA6}" type="sibTrans" cxnId="{54F1B28E-72F2-4711-8377-AF856313F8C8}">
      <dgm:prSet/>
      <dgm:spPr/>
      <dgm:t>
        <a:bodyPr/>
        <a:lstStyle/>
        <a:p>
          <a:endParaRPr lang="ru-RU"/>
        </a:p>
      </dgm:t>
    </dgm:pt>
    <dgm:pt modelId="{81B30827-74FF-4C7B-8543-78572BBC6255}" type="parTrans" cxnId="{54F1B28E-72F2-4711-8377-AF856313F8C8}">
      <dgm:prSet/>
      <dgm:spPr/>
      <dgm:t>
        <a:bodyPr/>
        <a:lstStyle/>
        <a:p>
          <a:endParaRPr lang="ru-RU"/>
        </a:p>
      </dgm:t>
    </dgm:pt>
    <dgm:pt modelId="{2C38D495-01DB-4BB9-8AA7-C21235DFFC8D}">
      <dgm:prSet phldrT="[Текст]" custT="1"/>
      <dgm:spPr/>
      <dgm:t>
        <a:bodyPr/>
        <a:lstStyle/>
        <a:p>
          <a:r>
            <a:rPr lang="ro-RO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14 547,0 mii lei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D1B175-95CE-4E2A-B4B8-B7AB7886F80A}" type="sibTrans" cxnId="{23188253-6477-472A-B286-64ADBAA6F0EC}">
      <dgm:prSet/>
      <dgm:spPr/>
      <dgm:t>
        <a:bodyPr/>
        <a:lstStyle/>
        <a:p>
          <a:endParaRPr lang="ru-RU"/>
        </a:p>
      </dgm:t>
    </dgm:pt>
    <dgm:pt modelId="{738B955F-13A5-44BB-A484-558E232DEB18}" type="parTrans" cxnId="{23188253-6477-472A-B286-64ADBAA6F0EC}">
      <dgm:prSet/>
      <dgm:spPr/>
      <dgm:t>
        <a:bodyPr/>
        <a:lstStyle/>
        <a:p>
          <a:endParaRPr lang="ru-RU"/>
        </a:p>
      </dgm:t>
    </dgm:pt>
    <dgm:pt modelId="{DEC3BDE6-ABA9-4F42-BD4B-E93A8CA8BC89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agriculturii și economiei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E13F3-C03A-4066-B7A9-314453D4FE3F}" type="sibTrans" cxnId="{ADC4746D-C39D-49BE-AFEE-FD0C69D3AD63}">
      <dgm:prSet/>
      <dgm:spPr/>
      <dgm:t>
        <a:bodyPr/>
        <a:lstStyle/>
        <a:p>
          <a:endParaRPr lang="ru-RU"/>
        </a:p>
      </dgm:t>
    </dgm:pt>
    <dgm:pt modelId="{0CB1258E-DFA1-4330-B8CE-2790C3919ACC}" type="parTrans" cxnId="{ADC4746D-C39D-49BE-AFEE-FD0C69D3AD63}">
      <dgm:prSet/>
      <dgm:spPr/>
      <dgm:t>
        <a:bodyPr/>
        <a:lstStyle/>
        <a:p>
          <a:endParaRPr lang="ru-RU"/>
        </a:p>
      </dgm:t>
    </dgm:pt>
    <dgm:pt modelId="{502EBA8D-B63D-4E2E-8045-E1F5D2DC5250}">
      <dgm:prSet phldrT="[Текст]" custT="1"/>
      <dgm:spPr/>
      <dgm:t>
        <a:bodyPr/>
        <a:lstStyle/>
        <a:p>
          <a:r>
            <a:rPr lang="ro-RO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2 559,7 </a:t>
          </a:r>
        </a:p>
        <a:p>
          <a:r>
            <a:rPr lang="ro-RO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168123-E97A-47A3-99DF-2D38E281E973}" type="sibTrans" cxnId="{F95E5243-2FE6-45EF-A4F3-D45B38A5EBE6}">
      <dgm:prSet/>
      <dgm:spPr/>
      <dgm:t>
        <a:bodyPr/>
        <a:lstStyle/>
        <a:p>
          <a:endParaRPr lang="ru-RU"/>
        </a:p>
      </dgm:t>
    </dgm:pt>
    <dgm:pt modelId="{7DCA7D04-8739-4485-9726-77B2D1B09AE5}" type="parTrans" cxnId="{F95E5243-2FE6-45EF-A4F3-D45B38A5EBE6}">
      <dgm:prSet/>
      <dgm:spPr/>
      <dgm:t>
        <a:bodyPr/>
        <a:lstStyle/>
        <a:p>
          <a:endParaRPr lang="ru-RU"/>
        </a:p>
      </dgm:t>
    </dgm:pt>
    <dgm:pt modelId="{8E6E3381-AB4C-4D2C-9899-E7AF17A5A3E5}" type="pres">
      <dgm:prSet presAssocID="{1E1E25B3-D7BC-4419-81FC-7AC430DFCA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57F4BD-6030-4C54-B1BF-24EDC24BD81A}" type="pres">
      <dgm:prSet presAssocID="{3A802FEC-5BC7-4C3C-9C68-62141A8996FF}" presName="hierRoot1" presStyleCnt="0"/>
      <dgm:spPr/>
    </dgm:pt>
    <dgm:pt modelId="{A236030A-D376-4647-8445-CFA529F2B8ED}" type="pres">
      <dgm:prSet presAssocID="{3A802FEC-5BC7-4C3C-9C68-62141A8996FF}" presName="composite" presStyleCnt="0"/>
      <dgm:spPr/>
    </dgm:pt>
    <dgm:pt modelId="{98F47A1B-5E15-4F73-977B-8DB3A68EFA68}" type="pres">
      <dgm:prSet presAssocID="{3A802FEC-5BC7-4C3C-9C68-62141A8996FF}" presName="background" presStyleLbl="node0" presStyleIdx="0" presStyleCnt="1"/>
      <dgm:spPr/>
    </dgm:pt>
    <dgm:pt modelId="{75ABDDD5-F66F-4135-819A-4332887AE903}" type="pres">
      <dgm:prSet presAssocID="{3A802FEC-5BC7-4C3C-9C68-62141A8996FF}" presName="text" presStyleLbl="fgAcc0" presStyleIdx="0" presStyleCnt="1">
        <dgm:presLayoutVars>
          <dgm:chPref val="3"/>
        </dgm:presLayoutVars>
      </dgm:prSet>
      <dgm:spPr/>
    </dgm:pt>
    <dgm:pt modelId="{6161A0AF-61BA-4BED-8E77-535892F71029}" type="pres">
      <dgm:prSet presAssocID="{3A802FEC-5BC7-4C3C-9C68-62141A8996FF}" presName="hierChild2" presStyleCnt="0"/>
      <dgm:spPr/>
    </dgm:pt>
    <dgm:pt modelId="{6F10FC26-9D0B-42AB-9AF7-4DDD4B9DA4D0}" type="pres">
      <dgm:prSet presAssocID="{81B30827-74FF-4C7B-8543-78572BBC6255}" presName="Name10" presStyleLbl="parChTrans1D2" presStyleIdx="0" presStyleCnt="2"/>
      <dgm:spPr/>
    </dgm:pt>
    <dgm:pt modelId="{E8CB3863-2007-49EF-AEAF-E9AAD4267377}" type="pres">
      <dgm:prSet presAssocID="{52CB2ACF-A4F8-499B-9FA5-FC0E18E947C0}" presName="hierRoot2" presStyleCnt="0"/>
      <dgm:spPr/>
    </dgm:pt>
    <dgm:pt modelId="{2457BC2F-C075-49D0-940C-524063A6DA34}" type="pres">
      <dgm:prSet presAssocID="{52CB2ACF-A4F8-499B-9FA5-FC0E18E947C0}" presName="composite2" presStyleCnt="0"/>
      <dgm:spPr/>
    </dgm:pt>
    <dgm:pt modelId="{5D537D34-C654-4B85-85EC-55A6D89CB818}" type="pres">
      <dgm:prSet presAssocID="{52CB2ACF-A4F8-499B-9FA5-FC0E18E947C0}" presName="background2" presStyleLbl="node2" presStyleIdx="0" presStyleCnt="2"/>
      <dgm:spPr/>
    </dgm:pt>
    <dgm:pt modelId="{985CD176-9EA1-44B5-A866-82BEF5D1CB81}" type="pres">
      <dgm:prSet presAssocID="{52CB2ACF-A4F8-499B-9FA5-FC0E18E947C0}" presName="text2" presStyleLbl="fgAcc2" presStyleIdx="0" presStyleCnt="2">
        <dgm:presLayoutVars>
          <dgm:chPref val="3"/>
        </dgm:presLayoutVars>
      </dgm:prSet>
      <dgm:spPr/>
    </dgm:pt>
    <dgm:pt modelId="{959A52B8-B514-4ED3-B1F9-55D6AF549919}" type="pres">
      <dgm:prSet presAssocID="{52CB2ACF-A4F8-499B-9FA5-FC0E18E947C0}" presName="hierChild3" presStyleCnt="0"/>
      <dgm:spPr/>
    </dgm:pt>
    <dgm:pt modelId="{0A80DF70-E49B-4100-8878-ADB7A8919FBA}" type="pres">
      <dgm:prSet presAssocID="{738B955F-13A5-44BB-A484-558E232DEB18}" presName="Name17" presStyleLbl="parChTrans1D3" presStyleIdx="0" presStyleCnt="2"/>
      <dgm:spPr/>
    </dgm:pt>
    <dgm:pt modelId="{4AC16453-C23E-4B39-9102-8DE581C55C5F}" type="pres">
      <dgm:prSet presAssocID="{2C38D495-01DB-4BB9-8AA7-C21235DFFC8D}" presName="hierRoot3" presStyleCnt="0"/>
      <dgm:spPr/>
    </dgm:pt>
    <dgm:pt modelId="{B27BC276-F900-445F-9B16-2AA6B83DF81D}" type="pres">
      <dgm:prSet presAssocID="{2C38D495-01DB-4BB9-8AA7-C21235DFFC8D}" presName="composite3" presStyleCnt="0"/>
      <dgm:spPr/>
    </dgm:pt>
    <dgm:pt modelId="{A4369731-9C5B-49C1-97FC-AFD0A7B2BF20}" type="pres">
      <dgm:prSet presAssocID="{2C38D495-01DB-4BB9-8AA7-C21235DFFC8D}" presName="background3" presStyleLbl="node3" presStyleIdx="0" presStyleCnt="2"/>
      <dgm:spPr/>
    </dgm:pt>
    <dgm:pt modelId="{74DCFA4F-D653-4869-AB8F-D2793B41AD10}" type="pres">
      <dgm:prSet presAssocID="{2C38D495-01DB-4BB9-8AA7-C21235DFFC8D}" presName="text3" presStyleLbl="fgAcc3" presStyleIdx="0" presStyleCnt="2">
        <dgm:presLayoutVars>
          <dgm:chPref val="3"/>
        </dgm:presLayoutVars>
      </dgm:prSet>
      <dgm:spPr/>
    </dgm:pt>
    <dgm:pt modelId="{4224D3DC-9036-4241-ADCD-C60CB4DF3556}" type="pres">
      <dgm:prSet presAssocID="{2C38D495-01DB-4BB9-8AA7-C21235DFFC8D}" presName="hierChild4" presStyleCnt="0"/>
      <dgm:spPr/>
    </dgm:pt>
    <dgm:pt modelId="{BCFDC512-0A4E-41BA-8BB0-9E347B56A556}" type="pres">
      <dgm:prSet presAssocID="{0CB1258E-DFA1-4330-B8CE-2790C3919ACC}" presName="Name10" presStyleLbl="parChTrans1D2" presStyleIdx="1" presStyleCnt="2"/>
      <dgm:spPr/>
    </dgm:pt>
    <dgm:pt modelId="{7F6751E4-CA9C-4840-9C93-9281976B12B0}" type="pres">
      <dgm:prSet presAssocID="{DEC3BDE6-ABA9-4F42-BD4B-E93A8CA8BC89}" presName="hierRoot2" presStyleCnt="0"/>
      <dgm:spPr/>
    </dgm:pt>
    <dgm:pt modelId="{A5FB508C-9E1D-4082-80B2-D85B74111866}" type="pres">
      <dgm:prSet presAssocID="{DEC3BDE6-ABA9-4F42-BD4B-E93A8CA8BC89}" presName="composite2" presStyleCnt="0"/>
      <dgm:spPr/>
    </dgm:pt>
    <dgm:pt modelId="{A5C62162-F42C-4E05-A3A5-5A71F92EF53D}" type="pres">
      <dgm:prSet presAssocID="{DEC3BDE6-ABA9-4F42-BD4B-E93A8CA8BC89}" presName="background2" presStyleLbl="node2" presStyleIdx="1" presStyleCnt="2"/>
      <dgm:spPr/>
    </dgm:pt>
    <dgm:pt modelId="{8A631A88-3AA0-4285-8787-723AF327A9F9}" type="pres">
      <dgm:prSet presAssocID="{DEC3BDE6-ABA9-4F42-BD4B-E93A8CA8BC89}" presName="text2" presStyleLbl="fgAcc2" presStyleIdx="1" presStyleCnt="2">
        <dgm:presLayoutVars>
          <dgm:chPref val="3"/>
        </dgm:presLayoutVars>
      </dgm:prSet>
      <dgm:spPr/>
    </dgm:pt>
    <dgm:pt modelId="{5C8C293F-1F55-4C6E-AFCF-8948989195CC}" type="pres">
      <dgm:prSet presAssocID="{DEC3BDE6-ABA9-4F42-BD4B-E93A8CA8BC89}" presName="hierChild3" presStyleCnt="0"/>
      <dgm:spPr/>
    </dgm:pt>
    <dgm:pt modelId="{1A0514A4-36F6-4335-9022-EE9CD1018AF3}" type="pres">
      <dgm:prSet presAssocID="{7DCA7D04-8739-4485-9726-77B2D1B09AE5}" presName="Name17" presStyleLbl="parChTrans1D3" presStyleIdx="1" presStyleCnt="2"/>
      <dgm:spPr/>
    </dgm:pt>
    <dgm:pt modelId="{477EB454-0D7A-45A6-9D44-D76BB4B0A8B6}" type="pres">
      <dgm:prSet presAssocID="{502EBA8D-B63D-4E2E-8045-E1F5D2DC5250}" presName="hierRoot3" presStyleCnt="0"/>
      <dgm:spPr/>
    </dgm:pt>
    <dgm:pt modelId="{F00B7B0E-3117-4232-B2E2-59B175ADD441}" type="pres">
      <dgm:prSet presAssocID="{502EBA8D-B63D-4E2E-8045-E1F5D2DC5250}" presName="composite3" presStyleCnt="0"/>
      <dgm:spPr/>
    </dgm:pt>
    <dgm:pt modelId="{E573C5C6-3846-4991-84E0-7EFC83FB0B47}" type="pres">
      <dgm:prSet presAssocID="{502EBA8D-B63D-4E2E-8045-E1F5D2DC5250}" presName="background3" presStyleLbl="node3" presStyleIdx="1" presStyleCnt="2"/>
      <dgm:spPr/>
    </dgm:pt>
    <dgm:pt modelId="{12F42470-0C65-4DF4-9C25-BA6B6883153C}" type="pres">
      <dgm:prSet presAssocID="{502EBA8D-B63D-4E2E-8045-E1F5D2DC5250}" presName="text3" presStyleLbl="fgAcc3" presStyleIdx="1" presStyleCnt="2">
        <dgm:presLayoutVars>
          <dgm:chPref val="3"/>
        </dgm:presLayoutVars>
      </dgm:prSet>
      <dgm:spPr/>
    </dgm:pt>
    <dgm:pt modelId="{AB184C3C-D8C2-47BD-AED4-6268FF8F56B8}" type="pres">
      <dgm:prSet presAssocID="{502EBA8D-B63D-4E2E-8045-E1F5D2DC5250}" presName="hierChild4" presStyleCnt="0"/>
      <dgm:spPr/>
    </dgm:pt>
  </dgm:ptLst>
  <dgm:cxnLst>
    <dgm:cxn modelId="{D64FAA0D-B402-4606-A39C-3DA6061DFACC}" type="presOf" srcId="{DEC3BDE6-ABA9-4F42-BD4B-E93A8CA8BC89}" destId="{8A631A88-3AA0-4285-8787-723AF327A9F9}" srcOrd="0" destOrd="0" presId="urn:microsoft.com/office/officeart/2005/8/layout/hierarchy1"/>
    <dgm:cxn modelId="{413E5923-D2DB-4391-869D-F6318FB38E55}" type="presOf" srcId="{2C38D495-01DB-4BB9-8AA7-C21235DFFC8D}" destId="{74DCFA4F-D653-4869-AB8F-D2793B41AD10}" srcOrd="0" destOrd="0" presId="urn:microsoft.com/office/officeart/2005/8/layout/hierarchy1"/>
    <dgm:cxn modelId="{76170F24-42CC-45EA-AB1D-0389D396BC22}" type="presOf" srcId="{7DCA7D04-8739-4485-9726-77B2D1B09AE5}" destId="{1A0514A4-36F6-4335-9022-EE9CD1018AF3}" srcOrd="0" destOrd="0" presId="urn:microsoft.com/office/officeart/2005/8/layout/hierarchy1"/>
    <dgm:cxn modelId="{F95E5243-2FE6-45EF-A4F3-D45B38A5EBE6}" srcId="{DEC3BDE6-ABA9-4F42-BD4B-E93A8CA8BC89}" destId="{502EBA8D-B63D-4E2E-8045-E1F5D2DC5250}" srcOrd="0" destOrd="0" parTransId="{7DCA7D04-8739-4485-9726-77B2D1B09AE5}" sibTransId="{50168123-E97A-47A3-99DF-2D38E281E973}"/>
    <dgm:cxn modelId="{65AF4245-1FBC-4F57-B84B-ECB32FDD458B}" type="presOf" srcId="{3A802FEC-5BC7-4C3C-9C68-62141A8996FF}" destId="{75ABDDD5-F66F-4135-819A-4332887AE903}" srcOrd="0" destOrd="0" presId="urn:microsoft.com/office/officeart/2005/8/layout/hierarchy1"/>
    <dgm:cxn modelId="{3E83C06A-1011-406F-81E0-E6F1171012B4}" srcId="{1E1E25B3-D7BC-4419-81FC-7AC430DFCA4E}" destId="{3A802FEC-5BC7-4C3C-9C68-62141A8996FF}" srcOrd="0" destOrd="0" parTransId="{0B2D152F-C0B6-448E-A0F6-4A584A8E24DF}" sibTransId="{09113831-561E-4068-909E-620040E37E36}"/>
    <dgm:cxn modelId="{853B814C-A4B4-47A0-AE95-F529767BC7D0}" type="presOf" srcId="{81B30827-74FF-4C7B-8543-78572BBC6255}" destId="{6F10FC26-9D0B-42AB-9AF7-4DDD4B9DA4D0}" srcOrd="0" destOrd="0" presId="urn:microsoft.com/office/officeart/2005/8/layout/hierarchy1"/>
    <dgm:cxn modelId="{ADC4746D-C39D-49BE-AFEE-FD0C69D3AD63}" srcId="{3A802FEC-5BC7-4C3C-9C68-62141A8996FF}" destId="{DEC3BDE6-ABA9-4F42-BD4B-E93A8CA8BC89}" srcOrd="1" destOrd="0" parTransId="{0CB1258E-DFA1-4330-B8CE-2790C3919ACC}" sibTransId="{0A8E13F3-C03A-4066-B7A9-314453D4FE3F}"/>
    <dgm:cxn modelId="{23188253-6477-472A-B286-64ADBAA6F0EC}" srcId="{52CB2ACF-A4F8-499B-9FA5-FC0E18E947C0}" destId="{2C38D495-01DB-4BB9-8AA7-C21235DFFC8D}" srcOrd="0" destOrd="0" parTransId="{738B955F-13A5-44BB-A484-558E232DEB18}" sibTransId="{BBD1B175-95CE-4E2A-B4B8-B7AB7886F80A}"/>
    <dgm:cxn modelId="{54F1B28E-72F2-4711-8377-AF856313F8C8}" srcId="{3A802FEC-5BC7-4C3C-9C68-62141A8996FF}" destId="{52CB2ACF-A4F8-499B-9FA5-FC0E18E947C0}" srcOrd="0" destOrd="0" parTransId="{81B30827-74FF-4C7B-8543-78572BBC6255}" sibTransId="{419564A8-EB41-488E-A0A3-3A496D0F0BA6}"/>
    <dgm:cxn modelId="{C70D6BA6-C2A7-4E8E-A649-9B060ED8A4D0}" type="presOf" srcId="{1E1E25B3-D7BC-4419-81FC-7AC430DFCA4E}" destId="{8E6E3381-AB4C-4D2C-9899-E7AF17A5A3E5}" srcOrd="0" destOrd="0" presId="urn:microsoft.com/office/officeart/2005/8/layout/hierarchy1"/>
    <dgm:cxn modelId="{6FED28C8-4CDB-4C1D-B196-E20A73B1B12B}" type="presOf" srcId="{0CB1258E-DFA1-4330-B8CE-2790C3919ACC}" destId="{BCFDC512-0A4E-41BA-8BB0-9E347B56A556}" srcOrd="0" destOrd="0" presId="urn:microsoft.com/office/officeart/2005/8/layout/hierarchy1"/>
    <dgm:cxn modelId="{862DC6CC-49FB-4273-9999-45B07A0FA787}" type="presOf" srcId="{738B955F-13A5-44BB-A484-558E232DEB18}" destId="{0A80DF70-E49B-4100-8878-ADB7A8919FBA}" srcOrd="0" destOrd="0" presId="urn:microsoft.com/office/officeart/2005/8/layout/hierarchy1"/>
    <dgm:cxn modelId="{875D96EF-8DF1-4DFE-B008-F3EFA3939C95}" type="presOf" srcId="{52CB2ACF-A4F8-499B-9FA5-FC0E18E947C0}" destId="{985CD176-9EA1-44B5-A866-82BEF5D1CB81}" srcOrd="0" destOrd="0" presId="urn:microsoft.com/office/officeart/2005/8/layout/hierarchy1"/>
    <dgm:cxn modelId="{1572ADFA-4176-480B-952B-347B58D17DCF}" type="presOf" srcId="{502EBA8D-B63D-4E2E-8045-E1F5D2DC5250}" destId="{12F42470-0C65-4DF4-9C25-BA6B6883153C}" srcOrd="0" destOrd="0" presId="urn:microsoft.com/office/officeart/2005/8/layout/hierarchy1"/>
    <dgm:cxn modelId="{EE03A6C8-8C4B-46E5-9A85-E3355BA5F813}" type="presParOf" srcId="{8E6E3381-AB4C-4D2C-9899-E7AF17A5A3E5}" destId="{0757F4BD-6030-4C54-B1BF-24EDC24BD81A}" srcOrd="0" destOrd="0" presId="urn:microsoft.com/office/officeart/2005/8/layout/hierarchy1"/>
    <dgm:cxn modelId="{84D022B0-7529-4259-A8A0-F2457F9C4B64}" type="presParOf" srcId="{0757F4BD-6030-4C54-B1BF-24EDC24BD81A}" destId="{A236030A-D376-4647-8445-CFA529F2B8ED}" srcOrd="0" destOrd="0" presId="urn:microsoft.com/office/officeart/2005/8/layout/hierarchy1"/>
    <dgm:cxn modelId="{46D44A7C-3344-498E-A0A6-48753E7DCBBC}" type="presParOf" srcId="{A236030A-D376-4647-8445-CFA529F2B8ED}" destId="{98F47A1B-5E15-4F73-977B-8DB3A68EFA68}" srcOrd="0" destOrd="0" presId="urn:microsoft.com/office/officeart/2005/8/layout/hierarchy1"/>
    <dgm:cxn modelId="{A920E7AF-4302-4122-B07E-B591A97637E6}" type="presParOf" srcId="{A236030A-D376-4647-8445-CFA529F2B8ED}" destId="{75ABDDD5-F66F-4135-819A-4332887AE903}" srcOrd="1" destOrd="0" presId="urn:microsoft.com/office/officeart/2005/8/layout/hierarchy1"/>
    <dgm:cxn modelId="{F3A653FB-4675-47C9-9227-F02217F44381}" type="presParOf" srcId="{0757F4BD-6030-4C54-B1BF-24EDC24BD81A}" destId="{6161A0AF-61BA-4BED-8E77-535892F71029}" srcOrd="1" destOrd="0" presId="urn:microsoft.com/office/officeart/2005/8/layout/hierarchy1"/>
    <dgm:cxn modelId="{906E9A61-39B3-4A02-B066-C8538ED3542E}" type="presParOf" srcId="{6161A0AF-61BA-4BED-8E77-535892F71029}" destId="{6F10FC26-9D0B-42AB-9AF7-4DDD4B9DA4D0}" srcOrd="0" destOrd="0" presId="urn:microsoft.com/office/officeart/2005/8/layout/hierarchy1"/>
    <dgm:cxn modelId="{F1E5595F-C293-4368-89DF-076CF4670162}" type="presParOf" srcId="{6161A0AF-61BA-4BED-8E77-535892F71029}" destId="{E8CB3863-2007-49EF-AEAF-E9AAD4267377}" srcOrd="1" destOrd="0" presId="urn:microsoft.com/office/officeart/2005/8/layout/hierarchy1"/>
    <dgm:cxn modelId="{6C80D3EA-81A0-4DF3-828F-87487E528A0C}" type="presParOf" srcId="{E8CB3863-2007-49EF-AEAF-E9AAD4267377}" destId="{2457BC2F-C075-49D0-940C-524063A6DA34}" srcOrd="0" destOrd="0" presId="urn:microsoft.com/office/officeart/2005/8/layout/hierarchy1"/>
    <dgm:cxn modelId="{AA41FD15-B2CC-4128-8C56-3C7208A14D5A}" type="presParOf" srcId="{2457BC2F-C075-49D0-940C-524063A6DA34}" destId="{5D537D34-C654-4B85-85EC-55A6D89CB818}" srcOrd="0" destOrd="0" presId="urn:microsoft.com/office/officeart/2005/8/layout/hierarchy1"/>
    <dgm:cxn modelId="{CC26CA9C-0800-41B4-982C-D2DD8A27F1CC}" type="presParOf" srcId="{2457BC2F-C075-49D0-940C-524063A6DA34}" destId="{985CD176-9EA1-44B5-A866-82BEF5D1CB81}" srcOrd="1" destOrd="0" presId="urn:microsoft.com/office/officeart/2005/8/layout/hierarchy1"/>
    <dgm:cxn modelId="{38C861FB-3DA5-4A23-8E10-6188DEDF1B05}" type="presParOf" srcId="{E8CB3863-2007-49EF-AEAF-E9AAD4267377}" destId="{959A52B8-B514-4ED3-B1F9-55D6AF549919}" srcOrd="1" destOrd="0" presId="urn:microsoft.com/office/officeart/2005/8/layout/hierarchy1"/>
    <dgm:cxn modelId="{57E66055-F014-4663-ACA6-F1CA7F731885}" type="presParOf" srcId="{959A52B8-B514-4ED3-B1F9-55D6AF549919}" destId="{0A80DF70-E49B-4100-8878-ADB7A8919FBA}" srcOrd="0" destOrd="0" presId="urn:microsoft.com/office/officeart/2005/8/layout/hierarchy1"/>
    <dgm:cxn modelId="{2D1F1880-E4A6-4CFF-82C8-CAEC1A9A7FF2}" type="presParOf" srcId="{959A52B8-B514-4ED3-B1F9-55D6AF549919}" destId="{4AC16453-C23E-4B39-9102-8DE581C55C5F}" srcOrd="1" destOrd="0" presId="urn:microsoft.com/office/officeart/2005/8/layout/hierarchy1"/>
    <dgm:cxn modelId="{86DE0305-BAE9-4CF2-A3C8-33438441ADBC}" type="presParOf" srcId="{4AC16453-C23E-4B39-9102-8DE581C55C5F}" destId="{B27BC276-F900-445F-9B16-2AA6B83DF81D}" srcOrd="0" destOrd="0" presId="urn:microsoft.com/office/officeart/2005/8/layout/hierarchy1"/>
    <dgm:cxn modelId="{22415A96-36C0-48E3-AB29-DFF1AFE79D00}" type="presParOf" srcId="{B27BC276-F900-445F-9B16-2AA6B83DF81D}" destId="{A4369731-9C5B-49C1-97FC-AFD0A7B2BF20}" srcOrd="0" destOrd="0" presId="urn:microsoft.com/office/officeart/2005/8/layout/hierarchy1"/>
    <dgm:cxn modelId="{4C77231F-0ED7-4B88-9010-CA651FBE19A1}" type="presParOf" srcId="{B27BC276-F900-445F-9B16-2AA6B83DF81D}" destId="{74DCFA4F-D653-4869-AB8F-D2793B41AD10}" srcOrd="1" destOrd="0" presId="urn:microsoft.com/office/officeart/2005/8/layout/hierarchy1"/>
    <dgm:cxn modelId="{88F748B1-B883-4D14-A6F5-B78BE79FBD57}" type="presParOf" srcId="{4AC16453-C23E-4B39-9102-8DE581C55C5F}" destId="{4224D3DC-9036-4241-ADCD-C60CB4DF3556}" srcOrd="1" destOrd="0" presId="urn:microsoft.com/office/officeart/2005/8/layout/hierarchy1"/>
    <dgm:cxn modelId="{80A1A94C-0989-4005-B989-524E54F8F234}" type="presParOf" srcId="{6161A0AF-61BA-4BED-8E77-535892F71029}" destId="{BCFDC512-0A4E-41BA-8BB0-9E347B56A556}" srcOrd="2" destOrd="0" presId="urn:microsoft.com/office/officeart/2005/8/layout/hierarchy1"/>
    <dgm:cxn modelId="{3A514669-4C2B-4431-89A3-FED15FB9C3E0}" type="presParOf" srcId="{6161A0AF-61BA-4BED-8E77-535892F71029}" destId="{7F6751E4-CA9C-4840-9C93-9281976B12B0}" srcOrd="3" destOrd="0" presId="urn:microsoft.com/office/officeart/2005/8/layout/hierarchy1"/>
    <dgm:cxn modelId="{76A05611-CB9F-439B-88B3-6A14A3CC0E04}" type="presParOf" srcId="{7F6751E4-CA9C-4840-9C93-9281976B12B0}" destId="{A5FB508C-9E1D-4082-80B2-D85B74111866}" srcOrd="0" destOrd="0" presId="urn:microsoft.com/office/officeart/2005/8/layout/hierarchy1"/>
    <dgm:cxn modelId="{2670C875-A937-47F9-9A80-58AE40977833}" type="presParOf" srcId="{A5FB508C-9E1D-4082-80B2-D85B74111866}" destId="{A5C62162-F42C-4E05-A3A5-5A71F92EF53D}" srcOrd="0" destOrd="0" presId="urn:microsoft.com/office/officeart/2005/8/layout/hierarchy1"/>
    <dgm:cxn modelId="{BF177BAE-45BF-48EA-8B9D-7F9B8DF6615E}" type="presParOf" srcId="{A5FB508C-9E1D-4082-80B2-D85B74111866}" destId="{8A631A88-3AA0-4285-8787-723AF327A9F9}" srcOrd="1" destOrd="0" presId="urn:microsoft.com/office/officeart/2005/8/layout/hierarchy1"/>
    <dgm:cxn modelId="{7FBBB473-70AD-4AAE-86CB-33DCBAC176A9}" type="presParOf" srcId="{7F6751E4-CA9C-4840-9C93-9281976B12B0}" destId="{5C8C293F-1F55-4C6E-AFCF-8948989195CC}" srcOrd="1" destOrd="0" presId="urn:microsoft.com/office/officeart/2005/8/layout/hierarchy1"/>
    <dgm:cxn modelId="{638F6302-CE40-485D-A0D3-1E5F40B61F3B}" type="presParOf" srcId="{5C8C293F-1F55-4C6E-AFCF-8948989195CC}" destId="{1A0514A4-36F6-4335-9022-EE9CD1018AF3}" srcOrd="0" destOrd="0" presId="urn:microsoft.com/office/officeart/2005/8/layout/hierarchy1"/>
    <dgm:cxn modelId="{0CA75171-52BB-4D15-9795-5A739EC50FA8}" type="presParOf" srcId="{5C8C293F-1F55-4C6E-AFCF-8948989195CC}" destId="{477EB454-0D7A-45A6-9D44-D76BB4B0A8B6}" srcOrd="1" destOrd="0" presId="urn:microsoft.com/office/officeart/2005/8/layout/hierarchy1"/>
    <dgm:cxn modelId="{C6B3F011-CC0E-4EB5-9770-DA8659B9FE47}" type="presParOf" srcId="{477EB454-0D7A-45A6-9D44-D76BB4B0A8B6}" destId="{F00B7B0E-3117-4232-B2E2-59B175ADD441}" srcOrd="0" destOrd="0" presId="urn:microsoft.com/office/officeart/2005/8/layout/hierarchy1"/>
    <dgm:cxn modelId="{311ECBC5-96AA-4D80-A6A3-66F1FCEE55F8}" type="presParOf" srcId="{F00B7B0E-3117-4232-B2E2-59B175ADD441}" destId="{E573C5C6-3846-4991-84E0-7EFC83FB0B47}" srcOrd="0" destOrd="0" presId="urn:microsoft.com/office/officeart/2005/8/layout/hierarchy1"/>
    <dgm:cxn modelId="{8575B7BF-C6B0-4AFB-A55B-CDFC20ECF9EB}" type="presParOf" srcId="{F00B7B0E-3117-4232-B2E2-59B175ADD441}" destId="{12F42470-0C65-4DF4-9C25-BA6B6883153C}" srcOrd="1" destOrd="0" presId="urn:microsoft.com/office/officeart/2005/8/layout/hierarchy1"/>
    <dgm:cxn modelId="{073DF70C-C9DC-4C36-9DE0-FCCFB038599B}" type="presParOf" srcId="{477EB454-0D7A-45A6-9D44-D76BB4B0A8B6}" destId="{AB184C3C-D8C2-47BD-AED4-6268FF8F56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866E4A-47E1-4A4E-8A81-A6C633E8A583}" type="doc">
      <dgm:prSet loTypeId="urn:microsoft.com/office/officeart/2005/8/layout/matrix3" loCatId="matrix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F00C961-F181-4AF6-AA9E-8EEA11F9AF55}">
      <dgm:prSet phldrT="[Текст]"/>
      <dgm:spPr/>
      <dgm:t>
        <a:bodyPr/>
        <a:lstStyle/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Cheltuieli de salarizare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149 911,6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9AD00-B09F-4268-896B-B91B05CC49EA}" type="parTrans" cxnId="{DEE32400-5F99-4920-9F7A-8B44AC7884E6}">
      <dgm:prSet/>
      <dgm:spPr/>
      <dgm:t>
        <a:bodyPr/>
        <a:lstStyle/>
        <a:p>
          <a:endParaRPr lang="ru-RU"/>
        </a:p>
      </dgm:t>
    </dgm:pt>
    <dgm:pt modelId="{78A61A93-BA3D-4229-A93F-20255EB9D603}" type="sibTrans" cxnId="{DEE32400-5F99-4920-9F7A-8B44AC7884E6}">
      <dgm:prSet/>
      <dgm:spPr/>
      <dgm:t>
        <a:bodyPr/>
        <a:lstStyle/>
        <a:p>
          <a:endParaRPr lang="ru-RU"/>
        </a:p>
      </dgm:t>
    </dgm:pt>
    <dgm:pt modelId="{7D97EE56-BE77-439B-92CA-DD19A7136A5F}">
      <dgm:prSet phldrT="[Текст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Dejunul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cald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8 141,6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8643C4-57F9-4D39-8470-45CC83D58DF3}" type="parTrans" cxnId="{778E8C8A-53D4-4B3B-8D74-113FB6ABE44B}">
      <dgm:prSet/>
      <dgm:spPr/>
      <dgm:t>
        <a:bodyPr/>
        <a:lstStyle/>
        <a:p>
          <a:endParaRPr lang="ru-RU"/>
        </a:p>
      </dgm:t>
    </dgm:pt>
    <dgm:pt modelId="{4BD4D735-39FD-4D34-BC5C-6EC4C02D4E67}" type="sibTrans" cxnId="{778E8C8A-53D4-4B3B-8D74-113FB6ABE44B}">
      <dgm:prSet/>
      <dgm:spPr/>
      <dgm:t>
        <a:bodyPr/>
        <a:lstStyle/>
        <a:p>
          <a:endParaRPr lang="ru-RU"/>
        </a:p>
      </dgm:t>
    </dgm:pt>
    <dgm:pt modelId="{C58F72E6-8BE3-42E3-A329-6A7857FFB288}">
      <dgm:prSet phldrT="[Текст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Servicii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î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ntre</a:t>
          </a:r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ținere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18 992,1</a:t>
          </a:r>
        </a:p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A00F3-178C-4AF6-BD84-2240E25BD05C}" type="parTrans" cxnId="{09038F46-8AC0-4092-95AE-6BA05B17BA12}">
      <dgm:prSet/>
      <dgm:spPr/>
      <dgm:t>
        <a:bodyPr/>
        <a:lstStyle/>
        <a:p>
          <a:endParaRPr lang="ru-RU"/>
        </a:p>
      </dgm:t>
    </dgm:pt>
    <dgm:pt modelId="{A35E9F47-6F01-403A-A80A-BF7540C6EABB}" type="sibTrans" cxnId="{09038F46-8AC0-4092-95AE-6BA05B17BA12}">
      <dgm:prSet/>
      <dgm:spPr/>
      <dgm:t>
        <a:bodyPr/>
        <a:lstStyle/>
        <a:p>
          <a:endParaRPr lang="ru-RU"/>
        </a:p>
      </dgm:t>
    </dgm:pt>
    <dgm:pt modelId="{4A2D20B6-74E6-4C9B-82CF-EBA1A1DEAED2}">
      <dgm:prSet phldrT="[Текст]"/>
      <dgm:spPr/>
      <dgm:t>
        <a:bodyPr/>
        <a:lstStyle/>
        <a:p>
          <a:r>
            <a: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 cheltuieli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10 181,2</a:t>
          </a:r>
        </a:p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endParaRPr lang="ru-RU" dirty="0"/>
        </a:p>
      </dgm:t>
    </dgm:pt>
    <dgm:pt modelId="{8D492EF6-1A52-477E-941E-9F0BE1FB42D8}" type="parTrans" cxnId="{13453744-81B5-4438-9C60-2E505D59359D}">
      <dgm:prSet/>
      <dgm:spPr/>
      <dgm:t>
        <a:bodyPr/>
        <a:lstStyle/>
        <a:p>
          <a:endParaRPr lang="ru-RU"/>
        </a:p>
      </dgm:t>
    </dgm:pt>
    <dgm:pt modelId="{6B05B9CA-D70D-491E-8FA3-DE7B8C5130DD}" type="sibTrans" cxnId="{13453744-81B5-4438-9C60-2E505D59359D}">
      <dgm:prSet/>
      <dgm:spPr/>
      <dgm:t>
        <a:bodyPr/>
        <a:lstStyle/>
        <a:p>
          <a:endParaRPr lang="ru-RU"/>
        </a:p>
      </dgm:t>
    </dgm:pt>
    <dgm:pt modelId="{7CE81483-F5B7-4C12-B9E8-D344E9874DD7}" type="pres">
      <dgm:prSet presAssocID="{94866E4A-47E1-4A4E-8A81-A6C633E8A583}" presName="matrix" presStyleCnt="0">
        <dgm:presLayoutVars>
          <dgm:chMax val="1"/>
          <dgm:dir/>
          <dgm:resizeHandles val="exact"/>
        </dgm:presLayoutVars>
      </dgm:prSet>
      <dgm:spPr/>
    </dgm:pt>
    <dgm:pt modelId="{C118CD62-785A-4E62-AD24-C1AA291D5A17}" type="pres">
      <dgm:prSet presAssocID="{94866E4A-47E1-4A4E-8A81-A6C633E8A583}" presName="diamond" presStyleLbl="bgShp" presStyleIdx="0" presStyleCnt="1"/>
      <dgm:spPr/>
    </dgm:pt>
    <dgm:pt modelId="{746910C7-89F8-4592-A495-6C2CE6C9B834}" type="pres">
      <dgm:prSet presAssocID="{94866E4A-47E1-4A4E-8A81-A6C633E8A58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59FC1B-22F6-4F98-89B1-3BFC12D51157}" type="pres">
      <dgm:prSet presAssocID="{94866E4A-47E1-4A4E-8A81-A6C633E8A58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9ADFD91-A858-4516-A7E5-2FD503B52A9F}" type="pres">
      <dgm:prSet presAssocID="{94866E4A-47E1-4A4E-8A81-A6C633E8A58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817AF5E-58FA-4598-96BD-843BBC31781F}" type="pres">
      <dgm:prSet presAssocID="{94866E4A-47E1-4A4E-8A81-A6C633E8A58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EE32400-5F99-4920-9F7A-8B44AC7884E6}" srcId="{94866E4A-47E1-4A4E-8A81-A6C633E8A583}" destId="{1F00C961-F181-4AF6-AA9E-8EEA11F9AF55}" srcOrd="0" destOrd="0" parTransId="{28F9AD00-B09F-4268-896B-B91B05CC49EA}" sibTransId="{78A61A93-BA3D-4229-A93F-20255EB9D603}"/>
    <dgm:cxn modelId="{BBA49C42-338B-4A69-81D9-EB4C902EDF61}" type="presOf" srcId="{C58F72E6-8BE3-42E3-A329-6A7857FFB288}" destId="{99ADFD91-A858-4516-A7E5-2FD503B52A9F}" srcOrd="0" destOrd="0" presId="urn:microsoft.com/office/officeart/2005/8/layout/matrix3"/>
    <dgm:cxn modelId="{13453744-81B5-4438-9C60-2E505D59359D}" srcId="{94866E4A-47E1-4A4E-8A81-A6C633E8A583}" destId="{4A2D20B6-74E6-4C9B-82CF-EBA1A1DEAED2}" srcOrd="3" destOrd="0" parTransId="{8D492EF6-1A52-477E-941E-9F0BE1FB42D8}" sibTransId="{6B05B9CA-D70D-491E-8FA3-DE7B8C5130DD}"/>
    <dgm:cxn modelId="{09038F46-8AC0-4092-95AE-6BA05B17BA12}" srcId="{94866E4A-47E1-4A4E-8A81-A6C633E8A583}" destId="{C58F72E6-8BE3-42E3-A329-6A7857FFB288}" srcOrd="2" destOrd="0" parTransId="{D0DA00F3-178C-4AF6-BD84-2240E25BD05C}" sibTransId="{A35E9F47-6F01-403A-A80A-BF7540C6EABB}"/>
    <dgm:cxn modelId="{34380F74-F3B4-480A-98E0-B4327499DF16}" type="presOf" srcId="{94866E4A-47E1-4A4E-8A81-A6C633E8A583}" destId="{7CE81483-F5B7-4C12-B9E8-D344E9874DD7}" srcOrd="0" destOrd="0" presId="urn:microsoft.com/office/officeart/2005/8/layout/matrix3"/>
    <dgm:cxn modelId="{8D918755-2B38-4A7C-9A96-0459031287DE}" type="presOf" srcId="{7D97EE56-BE77-439B-92CA-DD19A7136A5F}" destId="{8459FC1B-22F6-4F98-89B1-3BFC12D51157}" srcOrd="0" destOrd="0" presId="urn:microsoft.com/office/officeart/2005/8/layout/matrix3"/>
    <dgm:cxn modelId="{778E8C8A-53D4-4B3B-8D74-113FB6ABE44B}" srcId="{94866E4A-47E1-4A4E-8A81-A6C633E8A583}" destId="{7D97EE56-BE77-439B-92CA-DD19A7136A5F}" srcOrd="1" destOrd="0" parTransId="{0B8643C4-57F9-4D39-8470-45CC83D58DF3}" sibTransId="{4BD4D735-39FD-4D34-BC5C-6EC4C02D4E67}"/>
    <dgm:cxn modelId="{EDCCC2AB-DF7F-46AE-A619-93F06EF437FD}" type="presOf" srcId="{1F00C961-F181-4AF6-AA9E-8EEA11F9AF55}" destId="{746910C7-89F8-4592-A495-6C2CE6C9B834}" srcOrd="0" destOrd="0" presId="urn:microsoft.com/office/officeart/2005/8/layout/matrix3"/>
    <dgm:cxn modelId="{50AE5CB0-7566-417C-8A0F-0F019D474FEC}" type="presOf" srcId="{4A2D20B6-74E6-4C9B-82CF-EBA1A1DEAED2}" destId="{E817AF5E-58FA-4598-96BD-843BBC31781F}" srcOrd="0" destOrd="0" presId="urn:microsoft.com/office/officeart/2005/8/layout/matrix3"/>
    <dgm:cxn modelId="{F947F69B-DA41-40C9-9DFF-75B85454B765}" type="presParOf" srcId="{7CE81483-F5B7-4C12-B9E8-D344E9874DD7}" destId="{C118CD62-785A-4E62-AD24-C1AA291D5A17}" srcOrd="0" destOrd="0" presId="urn:microsoft.com/office/officeart/2005/8/layout/matrix3"/>
    <dgm:cxn modelId="{964B4D8C-9C15-46A3-B6DE-5F5DA4419038}" type="presParOf" srcId="{7CE81483-F5B7-4C12-B9E8-D344E9874DD7}" destId="{746910C7-89F8-4592-A495-6C2CE6C9B834}" srcOrd="1" destOrd="0" presId="urn:microsoft.com/office/officeart/2005/8/layout/matrix3"/>
    <dgm:cxn modelId="{6BA9CB0B-6709-4F2C-A8CC-CAE7023D9964}" type="presParOf" srcId="{7CE81483-F5B7-4C12-B9E8-D344E9874DD7}" destId="{8459FC1B-22F6-4F98-89B1-3BFC12D51157}" srcOrd="2" destOrd="0" presId="urn:microsoft.com/office/officeart/2005/8/layout/matrix3"/>
    <dgm:cxn modelId="{78885C5A-4302-4646-BF61-AD422ACDECF7}" type="presParOf" srcId="{7CE81483-F5B7-4C12-B9E8-D344E9874DD7}" destId="{99ADFD91-A858-4516-A7E5-2FD503B52A9F}" srcOrd="3" destOrd="0" presId="urn:microsoft.com/office/officeart/2005/8/layout/matrix3"/>
    <dgm:cxn modelId="{DA69AFCC-2BE0-45DE-B3C8-379FA003DBD3}" type="presParOf" srcId="{7CE81483-F5B7-4C12-B9E8-D344E9874DD7}" destId="{E817AF5E-58FA-4598-96BD-843BBC31781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B8E6F8-7ED4-43C4-988D-A537E69346C6}" type="doc">
      <dgm:prSet loTypeId="urn:microsoft.com/office/officeart/2005/8/layout/hierarchy1" loCatId="hierarchy" qsTypeId="urn:microsoft.com/office/officeart/2005/8/quickstyle/3d2#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EADB402-313B-4A03-89C9-B58E276EC928}">
      <dgm:prSet phldrT="[Текст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12 146,3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EE28DD-BC48-4566-9D94-AA34E98EB1F8}" type="parTrans" cxnId="{A9639DEF-F2DF-4D86-B2FF-563642F7EA25}">
      <dgm:prSet/>
      <dgm:spPr/>
      <dgm:t>
        <a:bodyPr/>
        <a:lstStyle/>
        <a:p>
          <a:endParaRPr lang="ru-RU"/>
        </a:p>
      </dgm:t>
    </dgm:pt>
    <dgm:pt modelId="{BD55C815-DFFE-41D4-B866-33E33A569E1A}" type="sibTrans" cxnId="{A9639DEF-F2DF-4D86-B2FF-563642F7EA25}">
      <dgm:prSet/>
      <dgm:spPr/>
      <dgm:t>
        <a:bodyPr/>
        <a:lstStyle/>
        <a:p>
          <a:endParaRPr lang="ru-RU"/>
        </a:p>
      </dgm:t>
    </dgm:pt>
    <dgm:pt modelId="{7E815643-7ED4-44E8-9E8F-89CF40DF1672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Muzee</a:t>
          </a:r>
        </a:p>
        <a:p>
          <a:endParaRPr lang="ru-RU" dirty="0"/>
        </a:p>
      </dgm:t>
    </dgm:pt>
    <dgm:pt modelId="{E210C369-C891-4738-95B4-4A8C6E53C3E3}" type="parTrans" cxnId="{A2298314-2550-4CEE-9C6A-94E39693E958}">
      <dgm:prSet/>
      <dgm:spPr/>
      <dgm:t>
        <a:bodyPr/>
        <a:lstStyle/>
        <a:p>
          <a:endParaRPr lang="ru-RU"/>
        </a:p>
      </dgm:t>
    </dgm:pt>
    <dgm:pt modelId="{3302ED2C-1DA2-4F1E-9F9C-23CA98D38BCF}" type="sibTrans" cxnId="{A2298314-2550-4CEE-9C6A-94E39693E958}">
      <dgm:prSet/>
      <dgm:spPr/>
      <dgm:t>
        <a:bodyPr/>
        <a:lstStyle/>
        <a:p>
          <a:endParaRPr lang="ru-RU"/>
        </a:p>
      </dgm:t>
    </dgm:pt>
    <dgm:pt modelId="{CAD75EC9-7C10-41AE-B49E-98FB1261FC7F}">
      <dgm:prSet phldrT="[Текст]"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Biblioteci, </a:t>
          </a:r>
        </a:p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Case de cultură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6661B-82E1-4C78-88AC-FA4BD5BE9EAB}" type="parTrans" cxnId="{DA29BF3B-249A-40FA-99E2-6C02BE045879}">
      <dgm:prSet/>
      <dgm:spPr/>
      <dgm:t>
        <a:bodyPr/>
        <a:lstStyle/>
        <a:p>
          <a:endParaRPr lang="ru-RU"/>
        </a:p>
      </dgm:t>
    </dgm:pt>
    <dgm:pt modelId="{0F13E85B-88A6-408F-BA9B-060FC9A2515C}" type="sibTrans" cxnId="{DA29BF3B-249A-40FA-99E2-6C02BE045879}">
      <dgm:prSet/>
      <dgm:spPr/>
      <dgm:t>
        <a:bodyPr/>
        <a:lstStyle/>
        <a:p>
          <a:endParaRPr lang="ru-RU"/>
        </a:p>
      </dgm:t>
    </dgm:pt>
    <dgm:pt modelId="{90746994-776A-4CF7-8DD4-696C5B534E66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proiectelor pentru tineret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5703F6-D65D-4BF1-8B1C-3D23C9E7EC12}" type="parTrans" cxnId="{2E106012-91FC-486D-91DC-B06CD2FDB4C4}">
      <dgm:prSet/>
      <dgm:spPr/>
      <dgm:t>
        <a:bodyPr/>
        <a:lstStyle/>
        <a:p>
          <a:endParaRPr lang="ru-RU"/>
        </a:p>
      </dgm:t>
    </dgm:pt>
    <dgm:pt modelId="{C1045C9A-06AC-4C93-ABF6-9F81AD3E2242}" type="sibTrans" cxnId="{2E106012-91FC-486D-91DC-B06CD2FDB4C4}">
      <dgm:prSet/>
      <dgm:spPr/>
      <dgm:t>
        <a:bodyPr/>
        <a:lstStyle/>
        <a:p>
          <a:endParaRPr lang="ru-RU"/>
        </a:p>
      </dgm:t>
    </dgm:pt>
    <dgm:pt modelId="{E3B1F87F-F4B5-4060-A07B-E6E24CC93709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Sport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51369-DEA0-435C-9125-64D4CC4B2ADB}" type="parTrans" cxnId="{8FCA8783-12E1-4D20-8197-8C2A2DD0F4B8}">
      <dgm:prSet/>
      <dgm:spPr/>
      <dgm:t>
        <a:bodyPr/>
        <a:lstStyle/>
        <a:p>
          <a:endParaRPr lang="ru-RU"/>
        </a:p>
      </dgm:t>
    </dgm:pt>
    <dgm:pt modelId="{8820B720-D2DE-48EE-9E91-D2F9C19AD979}" type="sibTrans" cxnId="{8FCA8783-12E1-4D20-8197-8C2A2DD0F4B8}">
      <dgm:prSet/>
      <dgm:spPr/>
      <dgm:t>
        <a:bodyPr/>
        <a:lstStyle/>
        <a:p>
          <a:endParaRPr lang="ru-RU"/>
        </a:p>
      </dgm:t>
    </dgm:pt>
    <dgm:pt modelId="{0E27FC61-B853-4667-97E5-F294EDA0B38D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4 856,2 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CA0FF-BF37-4CD5-AD07-0E2F7FC953D6}" type="parTrans" cxnId="{7C878CEF-651B-4614-ADEF-900B7BE0728E}">
      <dgm:prSet/>
      <dgm:spPr/>
      <dgm:t>
        <a:bodyPr/>
        <a:lstStyle/>
        <a:p>
          <a:endParaRPr lang="ru-RU"/>
        </a:p>
      </dgm:t>
    </dgm:pt>
    <dgm:pt modelId="{9BC79467-8516-45F7-833B-12EB5E5083F0}" type="sibTrans" cxnId="{7C878CEF-651B-4614-ADEF-900B7BE0728E}">
      <dgm:prSet/>
      <dgm:spPr/>
      <dgm:t>
        <a:bodyPr/>
        <a:lstStyle/>
        <a:p>
          <a:endParaRPr lang="ru-RU"/>
        </a:p>
      </dgm:t>
    </dgm:pt>
    <dgm:pt modelId="{4FBD337E-7E84-47A1-B5F5-E70D3AC713F9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500,0 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0E7D49-A20F-4394-8BA7-E1BCB44D45FF}" type="parTrans" cxnId="{3A400E4E-FB03-4525-8CF6-76AD4728217B}">
      <dgm:prSet/>
      <dgm:spPr/>
      <dgm:t>
        <a:bodyPr/>
        <a:lstStyle/>
        <a:p>
          <a:endParaRPr lang="ru-RU"/>
        </a:p>
      </dgm:t>
    </dgm:pt>
    <dgm:pt modelId="{84EEC65F-6144-4D4D-B3BC-39985C162435}" type="sibTrans" cxnId="{3A400E4E-FB03-4525-8CF6-76AD4728217B}">
      <dgm:prSet/>
      <dgm:spPr/>
      <dgm:t>
        <a:bodyPr/>
        <a:lstStyle/>
        <a:p>
          <a:endParaRPr lang="ru-RU"/>
        </a:p>
      </dgm:t>
    </dgm:pt>
    <dgm:pt modelId="{1126FC72-E456-4367-8DA6-4D1837A87C46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3 980,9 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298B1-85FA-4C0B-9242-E45494DE3F4D}" type="parTrans" cxnId="{4A27AF00-8E9E-43AD-910A-66B0578963EF}">
      <dgm:prSet/>
      <dgm:spPr/>
      <dgm:t>
        <a:bodyPr/>
        <a:lstStyle/>
        <a:p>
          <a:endParaRPr lang="ru-RU"/>
        </a:p>
      </dgm:t>
    </dgm:pt>
    <dgm:pt modelId="{02E8677C-8C56-46E6-8498-A00E6A1E3C1D}" type="sibTrans" cxnId="{4A27AF00-8E9E-43AD-910A-66B0578963EF}">
      <dgm:prSet/>
      <dgm:spPr/>
      <dgm:t>
        <a:bodyPr/>
        <a:lstStyle/>
        <a:p>
          <a:endParaRPr lang="ru-RU"/>
        </a:p>
      </dgm:t>
    </dgm:pt>
    <dgm:pt modelId="{37E729D8-4626-4788-A958-40E6BA8B1680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1 099,7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F1FDE5-E189-40BE-B2EA-020BC4F7F57F}" type="parTrans" cxnId="{BA311351-0D25-4207-AAA9-548C97F0EBCF}">
      <dgm:prSet/>
      <dgm:spPr/>
      <dgm:t>
        <a:bodyPr/>
        <a:lstStyle/>
        <a:p>
          <a:endParaRPr lang="ru-RU"/>
        </a:p>
      </dgm:t>
    </dgm:pt>
    <dgm:pt modelId="{9381A545-32B6-4FA0-8F9A-B3D23D6023AA}" type="sibTrans" cxnId="{BA311351-0D25-4207-AAA9-548C97F0EBCF}">
      <dgm:prSet/>
      <dgm:spPr/>
      <dgm:t>
        <a:bodyPr/>
        <a:lstStyle/>
        <a:p>
          <a:endParaRPr lang="ru-RU"/>
        </a:p>
      </dgm:t>
    </dgm:pt>
    <dgm:pt modelId="{37FE641B-9B59-45BF-BF00-8024982AD1D3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culturii scrise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2FA13-8849-4717-A95D-E45B39F8D146}" type="parTrans" cxnId="{E6BE8F2D-9BBE-4A20-8FC9-F736B0362624}">
      <dgm:prSet/>
      <dgm:spPr/>
      <dgm:t>
        <a:bodyPr/>
        <a:lstStyle/>
        <a:p>
          <a:endParaRPr lang="ru-RU"/>
        </a:p>
      </dgm:t>
    </dgm:pt>
    <dgm:pt modelId="{1931DC41-5AEC-4099-9779-84243CBBAB97}" type="sibTrans" cxnId="{E6BE8F2D-9BBE-4A20-8FC9-F736B0362624}">
      <dgm:prSet/>
      <dgm:spPr/>
      <dgm:t>
        <a:bodyPr/>
        <a:lstStyle/>
        <a:p>
          <a:endParaRPr lang="ru-RU"/>
        </a:p>
      </dgm:t>
    </dgm:pt>
    <dgm:pt modelId="{84E490A7-8609-4D05-B466-BEA62C0BAFDE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culturii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E84DC-C306-4D16-AA6A-F39DA1732377}" type="parTrans" cxnId="{F2D54A9B-465F-41AB-9671-4749F42474FA}">
      <dgm:prSet/>
      <dgm:spPr/>
      <dgm:t>
        <a:bodyPr/>
        <a:lstStyle/>
        <a:p>
          <a:endParaRPr lang="ru-RU"/>
        </a:p>
      </dgm:t>
    </dgm:pt>
    <dgm:pt modelId="{4140D4A3-4FA9-47AC-8216-4D12F7A37782}" type="sibTrans" cxnId="{F2D54A9B-465F-41AB-9671-4749F42474FA}">
      <dgm:prSet/>
      <dgm:spPr/>
      <dgm:t>
        <a:bodyPr/>
        <a:lstStyle/>
        <a:p>
          <a:endParaRPr lang="ru-RU"/>
        </a:p>
      </dgm:t>
    </dgm:pt>
    <dgm:pt modelId="{14CD47C5-AB57-4B09-BFF1-7E364EECF52F}">
      <dgm:prSet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200,0 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A0A61-2198-4F74-BFB5-5E749F2BE623}" type="parTrans" cxnId="{80730693-FE91-4B3C-96E2-C4BDBD94D4B5}">
      <dgm:prSet/>
      <dgm:spPr/>
      <dgm:t>
        <a:bodyPr/>
        <a:lstStyle/>
        <a:p>
          <a:endParaRPr lang="ru-RU"/>
        </a:p>
      </dgm:t>
    </dgm:pt>
    <dgm:pt modelId="{A26B53FB-9BED-4F89-9D34-AFA8094C62D9}" type="sibTrans" cxnId="{80730693-FE91-4B3C-96E2-C4BDBD94D4B5}">
      <dgm:prSet/>
      <dgm:spPr/>
      <dgm:t>
        <a:bodyPr/>
        <a:lstStyle/>
        <a:p>
          <a:endParaRPr lang="ru-RU"/>
        </a:p>
      </dgm:t>
    </dgm:pt>
    <dgm:pt modelId="{95BEB01F-6B56-4E64-8984-6A6F3FF9665A}">
      <dgm:prSet custT="1"/>
      <dgm:spPr/>
      <dgm:t>
        <a:bodyPr/>
        <a:lstStyle/>
        <a:p>
          <a:endParaRPr lang="ro-RO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1 509,5 mii lei</a:t>
          </a:r>
        </a:p>
        <a:p>
          <a:endParaRPr lang="ru-RU" sz="1300" dirty="0"/>
        </a:p>
      </dgm:t>
    </dgm:pt>
    <dgm:pt modelId="{8A7A6DD4-499C-4AD3-B8C1-D1058CA7D350}" type="parTrans" cxnId="{60875A71-B9A8-478D-A59A-DD04CDA278EA}">
      <dgm:prSet/>
      <dgm:spPr/>
      <dgm:t>
        <a:bodyPr/>
        <a:lstStyle/>
        <a:p>
          <a:endParaRPr lang="ru-RU"/>
        </a:p>
      </dgm:t>
    </dgm:pt>
    <dgm:pt modelId="{0570F06C-DEF4-4CA3-913E-0265F5C8C147}" type="sibTrans" cxnId="{60875A71-B9A8-478D-A59A-DD04CDA278EA}">
      <dgm:prSet/>
      <dgm:spPr/>
      <dgm:t>
        <a:bodyPr/>
        <a:lstStyle/>
        <a:p>
          <a:endParaRPr lang="ru-RU"/>
        </a:p>
      </dgm:t>
    </dgm:pt>
    <dgm:pt modelId="{2884D164-45BE-4BCE-962C-26748D7780B0}" type="pres">
      <dgm:prSet presAssocID="{50B8E6F8-7ED4-43C4-988D-A537E69346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84612A-D951-45A7-BE65-77196472791A}" type="pres">
      <dgm:prSet presAssocID="{BEADB402-313B-4A03-89C9-B58E276EC928}" presName="hierRoot1" presStyleCnt="0"/>
      <dgm:spPr/>
    </dgm:pt>
    <dgm:pt modelId="{DDE156AA-6985-4CF6-83AD-7114907EE6C1}" type="pres">
      <dgm:prSet presAssocID="{BEADB402-313B-4A03-89C9-B58E276EC928}" presName="composite" presStyleCnt="0"/>
      <dgm:spPr/>
    </dgm:pt>
    <dgm:pt modelId="{35B314B9-95C3-46DD-BFEA-1FA3711B25EB}" type="pres">
      <dgm:prSet presAssocID="{BEADB402-313B-4A03-89C9-B58E276EC928}" presName="background" presStyleLbl="node0" presStyleIdx="0" presStyleCnt="1"/>
      <dgm:spPr/>
    </dgm:pt>
    <dgm:pt modelId="{60751B00-723E-4652-8E44-96D1F5BFBF7D}" type="pres">
      <dgm:prSet presAssocID="{BEADB402-313B-4A03-89C9-B58E276EC928}" presName="text" presStyleLbl="fgAcc0" presStyleIdx="0" presStyleCnt="1">
        <dgm:presLayoutVars>
          <dgm:chPref val="3"/>
        </dgm:presLayoutVars>
      </dgm:prSet>
      <dgm:spPr/>
    </dgm:pt>
    <dgm:pt modelId="{1509CD4B-1733-4710-B1C9-2E4748843A3C}" type="pres">
      <dgm:prSet presAssocID="{BEADB402-313B-4A03-89C9-B58E276EC928}" presName="hierChild2" presStyleCnt="0"/>
      <dgm:spPr/>
    </dgm:pt>
    <dgm:pt modelId="{39D3E259-F2EA-46A8-8983-CD04E81F4C4E}" type="pres">
      <dgm:prSet presAssocID="{E210C369-C891-4738-95B4-4A8C6E53C3E3}" presName="Name10" presStyleLbl="parChTrans1D2" presStyleIdx="0" presStyleCnt="6"/>
      <dgm:spPr/>
    </dgm:pt>
    <dgm:pt modelId="{A8B59AEF-D44A-4F3D-A781-63AB722504C9}" type="pres">
      <dgm:prSet presAssocID="{7E815643-7ED4-44E8-9E8F-89CF40DF1672}" presName="hierRoot2" presStyleCnt="0"/>
      <dgm:spPr/>
    </dgm:pt>
    <dgm:pt modelId="{38F5CCF6-D46B-4A06-B2B0-D4F2D0054E07}" type="pres">
      <dgm:prSet presAssocID="{7E815643-7ED4-44E8-9E8F-89CF40DF1672}" presName="composite2" presStyleCnt="0"/>
      <dgm:spPr/>
    </dgm:pt>
    <dgm:pt modelId="{BCD321B1-8A71-4182-815E-613ABC8449BE}" type="pres">
      <dgm:prSet presAssocID="{7E815643-7ED4-44E8-9E8F-89CF40DF1672}" presName="background2" presStyleLbl="node2" presStyleIdx="0" presStyleCnt="6"/>
      <dgm:spPr/>
    </dgm:pt>
    <dgm:pt modelId="{298D34F8-DC56-45EC-802E-933AE7216D3B}" type="pres">
      <dgm:prSet presAssocID="{7E815643-7ED4-44E8-9E8F-89CF40DF1672}" presName="text2" presStyleLbl="fgAcc2" presStyleIdx="0" presStyleCnt="6" custLinFactNeighborX="-1751" custLinFactNeighborY="2758">
        <dgm:presLayoutVars>
          <dgm:chPref val="3"/>
        </dgm:presLayoutVars>
      </dgm:prSet>
      <dgm:spPr/>
    </dgm:pt>
    <dgm:pt modelId="{D8D1B459-C26C-4C77-B1D8-AAC16C06DD08}" type="pres">
      <dgm:prSet presAssocID="{7E815643-7ED4-44E8-9E8F-89CF40DF1672}" presName="hierChild3" presStyleCnt="0"/>
      <dgm:spPr/>
    </dgm:pt>
    <dgm:pt modelId="{D8D0F459-9090-4ED2-8E54-46D3B2D35FB4}" type="pres">
      <dgm:prSet presAssocID="{F5F1FDE5-E189-40BE-B2EA-020BC4F7F57F}" presName="Name17" presStyleLbl="parChTrans1D3" presStyleIdx="0" presStyleCnt="6"/>
      <dgm:spPr/>
    </dgm:pt>
    <dgm:pt modelId="{F525451D-5482-4ECA-9FEA-A9D203EA14A5}" type="pres">
      <dgm:prSet presAssocID="{37E729D8-4626-4788-A958-40E6BA8B1680}" presName="hierRoot3" presStyleCnt="0"/>
      <dgm:spPr/>
    </dgm:pt>
    <dgm:pt modelId="{BD5D2CA0-71AF-4CFB-A3B4-0AD4AA95003C}" type="pres">
      <dgm:prSet presAssocID="{37E729D8-4626-4788-A958-40E6BA8B1680}" presName="composite3" presStyleCnt="0"/>
      <dgm:spPr/>
    </dgm:pt>
    <dgm:pt modelId="{8B09FC41-CE76-4266-BE7B-87B54057430C}" type="pres">
      <dgm:prSet presAssocID="{37E729D8-4626-4788-A958-40E6BA8B1680}" presName="background3" presStyleLbl="node3" presStyleIdx="0" presStyleCnt="6"/>
      <dgm:spPr/>
    </dgm:pt>
    <dgm:pt modelId="{838EB98D-E898-4264-980E-AD03E687C948}" type="pres">
      <dgm:prSet presAssocID="{37E729D8-4626-4788-A958-40E6BA8B1680}" presName="text3" presStyleLbl="fgAcc3" presStyleIdx="0" presStyleCnt="6">
        <dgm:presLayoutVars>
          <dgm:chPref val="3"/>
        </dgm:presLayoutVars>
      </dgm:prSet>
      <dgm:spPr/>
    </dgm:pt>
    <dgm:pt modelId="{F437CFD4-2F05-4748-B2FF-907C42B4B3DB}" type="pres">
      <dgm:prSet presAssocID="{37E729D8-4626-4788-A958-40E6BA8B1680}" presName="hierChild4" presStyleCnt="0"/>
      <dgm:spPr/>
    </dgm:pt>
    <dgm:pt modelId="{D2612E0C-9E80-408F-9768-221C1B469BB9}" type="pres">
      <dgm:prSet presAssocID="{8806661B-82E1-4C78-88AC-FA4BD5BE9EAB}" presName="Name10" presStyleLbl="parChTrans1D2" presStyleIdx="1" presStyleCnt="6"/>
      <dgm:spPr/>
    </dgm:pt>
    <dgm:pt modelId="{856A7729-1160-4C3F-A897-356D5751FC22}" type="pres">
      <dgm:prSet presAssocID="{CAD75EC9-7C10-41AE-B49E-98FB1261FC7F}" presName="hierRoot2" presStyleCnt="0"/>
      <dgm:spPr/>
    </dgm:pt>
    <dgm:pt modelId="{04C3D7E1-A90C-41D0-96B8-9E3E84358C80}" type="pres">
      <dgm:prSet presAssocID="{CAD75EC9-7C10-41AE-B49E-98FB1261FC7F}" presName="composite2" presStyleCnt="0"/>
      <dgm:spPr/>
    </dgm:pt>
    <dgm:pt modelId="{B2C9EB48-F707-44D6-919F-7ABB77A0FDF0}" type="pres">
      <dgm:prSet presAssocID="{CAD75EC9-7C10-41AE-B49E-98FB1261FC7F}" presName="background2" presStyleLbl="node2" presStyleIdx="1" presStyleCnt="6"/>
      <dgm:spPr/>
    </dgm:pt>
    <dgm:pt modelId="{25002A79-E32D-4197-8A58-6C6FD695FC1C}" type="pres">
      <dgm:prSet presAssocID="{CAD75EC9-7C10-41AE-B49E-98FB1261FC7F}" presName="text2" presStyleLbl="fgAcc2" presStyleIdx="1" presStyleCnt="6">
        <dgm:presLayoutVars>
          <dgm:chPref val="3"/>
        </dgm:presLayoutVars>
      </dgm:prSet>
      <dgm:spPr/>
    </dgm:pt>
    <dgm:pt modelId="{8AA6C2D7-B4CF-49F2-A6B8-D8B76FA337E1}" type="pres">
      <dgm:prSet presAssocID="{CAD75EC9-7C10-41AE-B49E-98FB1261FC7F}" presName="hierChild3" presStyleCnt="0"/>
      <dgm:spPr/>
    </dgm:pt>
    <dgm:pt modelId="{D66B57D1-DE3D-47E1-A980-10015EB311F4}" type="pres">
      <dgm:prSet presAssocID="{C40CA0FF-BF37-4CD5-AD07-0E2F7FC953D6}" presName="Name17" presStyleLbl="parChTrans1D3" presStyleIdx="1" presStyleCnt="6"/>
      <dgm:spPr/>
    </dgm:pt>
    <dgm:pt modelId="{AF434815-6368-4998-8BA6-C920E418CE40}" type="pres">
      <dgm:prSet presAssocID="{0E27FC61-B853-4667-97E5-F294EDA0B38D}" presName="hierRoot3" presStyleCnt="0"/>
      <dgm:spPr/>
    </dgm:pt>
    <dgm:pt modelId="{D2A9EC99-0186-4563-A151-7AD98B570DDD}" type="pres">
      <dgm:prSet presAssocID="{0E27FC61-B853-4667-97E5-F294EDA0B38D}" presName="composite3" presStyleCnt="0"/>
      <dgm:spPr/>
    </dgm:pt>
    <dgm:pt modelId="{F29AFAEB-90C5-4B5A-AC83-1FEDBAF7F3EC}" type="pres">
      <dgm:prSet presAssocID="{0E27FC61-B853-4667-97E5-F294EDA0B38D}" presName="background3" presStyleLbl="node3" presStyleIdx="1" presStyleCnt="6"/>
      <dgm:spPr/>
    </dgm:pt>
    <dgm:pt modelId="{FC373158-DFFB-41E8-B5EE-6322D6EB4B06}" type="pres">
      <dgm:prSet presAssocID="{0E27FC61-B853-4667-97E5-F294EDA0B38D}" presName="text3" presStyleLbl="fgAcc3" presStyleIdx="1" presStyleCnt="6">
        <dgm:presLayoutVars>
          <dgm:chPref val="3"/>
        </dgm:presLayoutVars>
      </dgm:prSet>
      <dgm:spPr/>
    </dgm:pt>
    <dgm:pt modelId="{60F13115-A25D-4064-9E81-1FFC355DA157}" type="pres">
      <dgm:prSet presAssocID="{0E27FC61-B853-4667-97E5-F294EDA0B38D}" presName="hierChild4" presStyleCnt="0"/>
      <dgm:spPr/>
    </dgm:pt>
    <dgm:pt modelId="{68C7614E-5068-4D81-827A-80FEB1246C23}" type="pres">
      <dgm:prSet presAssocID="{A35703F6-D65D-4BF1-8B1C-3D23C9E7EC12}" presName="Name10" presStyleLbl="parChTrans1D2" presStyleIdx="2" presStyleCnt="6"/>
      <dgm:spPr/>
    </dgm:pt>
    <dgm:pt modelId="{8710A1D5-FF8C-4A03-A96E-9D96128FC01D}" type="pres">
      <dgm:prSet presAssocID="{90746994-776A-4CF7-8DD4-696C5B534E66}" presName="hierRoot2" presStyleCnt="0"/>
      <dgm:spPr/>
    </dgm:pt>
    <dgm:pt modelId="{0D5DDEA9-4A2E-4D3B-BF07-51A2EB86E6D7}" type="pres">
      <dgm:prSet presAssocID="{90746994-776A-4CF7-8DD4-696C5B534E66}" presName="composite2" presStyleCnt="0"/>
      <dgm:spPr/>
    </dgm:pt>
    <dgm:pt modelId="{55C15AC7-07FD-4000-B9BA-83724BF45C1D}" type="pres">
      <dgm:prSet presAssocID="{90746994-776A-4CF7-8DD4-696C5B534E66}" presName="background2" presStyleLbl="node2" presStyleIdx="2" presStyleCnt="6"/>
      <dgm:spPr/>
    </dgm:pt>
    <dgm:pt modelId="{EA2F5FA3-0B32-4097-A41B-A91D11CE45E1}" type="pres">
      <dgm:prSet presAssocID="{90746994-776A-4CF7-8DD4-696C5B534E66}" presName="text2" presStyleLbl="fgAcc2" presStyleIdx="2" presStyleCnt="6">
        <dgm:presLayoutVars>
          <dgm:chPref val="3"/>
        </dgm:presLayoutVars>
      </dgm:prSet>
      <dgm:spPr/>
    </dgm:pt>
    <dgm:pt modelId="{0EF18BBD-0781-4B7F-8256-B72325B05559}" type="pres">
      <dgm:prSet presAssocID="{90746994-776A-4CF7-8DD4-696C5B534E66}" presName="hierChild3" presStyleCnt="0"/>
      <dgm:spPr/>
    </dgm:pt>
    <dgm:pt modelId="{7E5BD6E7-0C2C-40A7-BFB6-CA53E31877AE}" type="pres">
      <dgm:prSet presAssocID="{730E7D49-A20F-4394-8BA7-E1BCB44D45FF}" presName="Name17" presStyleLbl="parChTrans1D3" presStyleIdx="2" presStyleCnt="6"/>
      <dgm:spPr/>
    </dgm:pt>
    <dgm:pt modelId="{4D47123D-A568-4040-B3D2-37C7F795CA66}" type="pres">
      <dgm:prSet presAssocID="{4FBD337E-7E84-47A1-B5F5-E70D3AC713F9}" presName="hierRoot3" presStyleCnt="0"/>
      <dgm:spPr/>
    </dgm:pt>
    <dgm:pt modelId="{DB7507D2-9F32-44C1-808E-5EB64E4547CA}" type="pres">
      <dgm:prSet presAssocID="{4FBD337E-7E84-47A1-B5F5-E70D3AC713F9}" presName="composite3" presStyleCnt="0"/>
      <dgm:spPr/>
    </dgm:pt>
    <dgm:pt modelId="{2A9C1D98-C7C8-446E-B155-45E5C4C7D86D}" type="pres">
      <dgm:prSet presAssocID="{4FBD337E-7E84-47A1-B5F5-E70D3AC713F9}" presName="background3" presStyleLbl="node3" presStyleIdx="2" presStyleCnt="6"/>
      <dgm:spPr/>
    </dgm:pt>
    <dgm:pt modelId="{32ACFF8F-7AE6-4B9D-87A7-5A7BDEEEDF6A}" type="pres">
      <dgm:prSet presAssocID="{4FBD337E-7E84-47A1-B5F5-E70D3AC713F9}" presName="text3" presStyleLbl="fgAcc3" presStyleIdx="2" presStyleCnt="6">
        <dgm:presLayoutVars>
          <dgm:chPref val="3"/>
        </dgm:presLayoutVars>
      </dgm:prSet>
      <dgm:spPr/>
    </dgm:pt>
    <dgm:pt modelId="{5D2CE0BE-CC52-438E-A1B4-7D93B6463974}" type="pres">
      <dgm:prSet presAssocID="{4FBD337E-7E84-47A1-B5F5-E70D3AC713F9}" presName="hierChild4" presStyleCnt="0"/>
      <dgm:spPr/>
    </dgm:pt>
    <dgm:pt modelId="{D4B6DE7A-52F2-437A-80D0-07EB6799FC0A}" type="pres">
      <dgm:prSet presAssocID="{D7551369-DEA0-435C-9125-64D4CC4B2ADB}" presName="Name10" presStyleLbl="parChTrans1D2" presStyleIdx="3" presStyleCnt="6"/>
      <dgm:spPr/>
    </dgm:pt>
    <dgm:pt modelId="{1B71C450-38CD-4D13-AC0F-E4F396A6BEF1}" type="pres">
      <dgm:prSet presAssocID="{E3B1F87F-F4B5-4060-A07B-E6E24CC93709}" presName="hierRoot2" presStyleCnt="0"/>
      <dgm:spPr/>
    </dgm:pt>
    <dgm:pt modelId="{73D769EF-A49A-404C-A3FF-11CC7B35481D}" type="pres">
      <dgm:prSet presAssocID="{E3B1F87F-F4B5-4060-A07B-E6E24CC93709}" presName="composite2" presStyleCnt="0"/>
      <dgm:spPr/>
    </dgm:pt>
    <dgm:pt modelId="{4A6C6C9F-957A-496B-80E4-7C59491724C4}" type="pres">
      <dgm:prSet presAssocID="{E3B1F87F-F4B5-4060-A07B-E6E24CC93709}" presName="background2" presStyleLbl="node2" presStyleIdx="3" presStyleCnt="6"/>
      <dgm:spPr/>
    </dgm:pt>
    <dgm:pt modelId="{C64C7ABB-3807-4AF3-A63E-A2792BD9FEE3}" type="pres">
      <dgm:prSet presAssocID="{E3B1F87F-F4B5-4060-A07B-E6E24CC93709}" presName="text2" presStyleLbl="fgAcc2" presStyleIdx="3" presStyleCnt="6">
        <dgm:presLayoutVars>
          <dgm:chPref val="3"/>
        </dgm:presLayoutVars>
      </dgm:prSet>
      <dgm:spPr/>
    </dgm:pt>
    <dgm:pt modelId="{CBFF43EC-CFF2-404D-B551-63CAD998155C}" type="pres">
      <dgm:prSet presAssocID="{E3B1F87F-F4B5-4060-A07B-E6E24CC93709}" presName="hierChild3" presStyleCnt="0"/>
      <dgm:spPr/>
    </dgm:pt>
    <dgm:pt modelId="{87289898-4FDB-418E-B081-2D83B7AA7C34}" type="pres">
      <dgm:prSet presAssocID="{302298B1-85FA-4C0B-9242-E45494DE3F4D}" presName="Name17" presStyleLbl="parChTrans1D3" presStyleIdx="3" presStyleCnt="6"/>
      <dgm:spPr/>
    </dgm:pt>
    <dgm:pt modelId="{9B6A40CA-2254-49AD-9244-8432F5BBCC3F}" type="pres">
      <dgm:prSet presAssocID="{1126FC72-E456-4367-8DA6-4D1837A87C46}" presName="hierRoot3" presStyleCnt="0"/>
      <dgm:spPr/>
    </dgm:pt>
    <dgm:pt modelId="{E1637327-6FD6-4AB4-865A-1D174380A284}" type="pres">
      <dgm:prSet presAssocID="{1126FC72-E456-4367-8DA6-4D1837A87C46}" presName="composite3" presStyleCnt="0"/>
      <dgm:spPr/>
    </dgm:pt>
    <dgm:pt modelId="{39A78C02-C20B-406B-9E8A-93A3478BA581}" type="pres">
      <dgm:prSet presAssocID="{1126FC72-E456-4367-8DA6-4D1837A87C46}" presName="background3" presStyleLbl="node3" presStyleIdx="3" presStyleCnt="6"/>
      <dgm:spPr/>
    </dgm:pt>
    <dgm:pt modelId="{38EA01E0-88DB-4E25-8217-C6EDFF488172}" type="pres">
      <dgm:prSet presAssocID="{1126FC72-E456-4367-8DA6-4D1837A87C46}" presName="text3" presStyleLbl="fgAcc3" presStyleIdx="3" presStyleCnt="6">
        <dgm:presLayoutVars>
          <dgm:chPref val="3"/>
        </dgm:presLayoutVars>
      </dgm:prSet>
      <dgm:spPr/>
    </dgm:pt>
    <dgm:pt modelId="{E20A0A38-16F4-4451-B096-7E9B311EC45D}" type="pres">
      <dgm:prSet presAssocID="{1126FC72-E456-4367-8DA6-4D1837A87C46}" presName="hierChild4" presStyleCnt="0"/>
      <dgm:spPr/>
    </dgm:pt>
    <dgm:pt modelId="{DCC9DACF-A34A-4F4E-8D33-AEBC3EE88F18}" type="pres">
      <dgm:prSet presAssocID="{4752FA13-8849-4717-A95D-E45B39F8D146}" presName="Name10" presStyleLbl="parChTrans1D2" presStyleIdx="4" presStyleCnt="6"/>
      <dgm:spPr/>
    </dgm:pt>
    <dgm:pt modelId="{228142BD-D38F-4833-92E3-C4294A1E9715}" type="pres">
      <dgm:prSet presAssocID="{37FE641B-9B59-45BF-BF00-8024982AD1D3}" presName="hierRoot2" presStyleCnt="0"/>
      <dgm:spPr/>
    </dgm:pt>
    <dgm:pt modelId="{18FDEFF8-6BAF-4BF0-AAB8-13FC3C9FFEA4}" type="pres">
      <dgm:prSet presAssocID="{37FE641B-9B59-45BF-BF00-8024982AD1D3}" presName="composite2" presStyleCnt="0"/>
      <dgm:spPr/>
    </dgm:pt>
    <dgm:pt modelId="{B2D491DF-1957-493A-ADEE-4D00B4C68009}" type="pres">
      <dgm:prSet presAssocID="{37FE641B-9B59-45BF-BF00-8024982AD1D3}" presName="background2" presStyleLbl="node2" presStyleIdx="4" presStyleCnt="6"/>
      <dgm:spPr/>
    </dgm:pt>
    <dgm:pt modelId="{8565AB84-7DC0-4F01-9687-BAA5D1D3CE23}" type="pres">
      <dgm:prSet presAssocID="{37FE641B-9B59-45BF-BF00-8024982AD1D3}" presName="text2" presStyleLbl="fgAcc2" presStyleIdx="4" presStyleCnt="6">
        <dgm:presLayoutVars>
          <dgm:chPref val="3"/>
        </dgm:presLayoutVars>
      </dgm:prSet>
      <dgm:spPr/>
    </dgm:pt>
    <dgm:pt modelId="{C7BE7718-2BA1-4933-B367-B33DDD6CB27F}" type="pres">
      <dgm:prSet presAssocID="{37FE641B-9B59-45BF-BF00-8024982AD1D3}" presName="hierChild3" presStyleCnt="0"/>
      <dgm:spPr/>
    </dgm:pt>
    <dgm:pt modelId="{5F6CCBD9-FBBE-4469-A827-3AE0D6E4046C}" type="pres">
      <dgm:prSet presAssocID="{9AEA0A61-2198-4F74-BFB5-5E749F2BE623}" presName="Name17" presStyleLbl="parChTrans1D3" presStyleIdx="4" presStyleCnt="6"/>
      <dgm:spPr/>
    </dgm:pt>
    <dgm:pt modelId="{9BEB6CFB-B4D7-48D0-B23D-98EE57829433}" type="pres">
      <dgm:prSet presAssocID="{14CD47C5-AB57-4B09-BFF1-7E364EECF52F}" presName="hierRoot3" presStyleCnt="0"/>
      <dgm:spPr/>
    </dgm:pt>
    <dgm:pt modelId="{15259AEB-7FDE-4C3D-AB12-6C982A3EE5EB}" type="pres">
      <dgm:prSet presAssocID="{14CD47C5-AB57-4B09-BFF1-7E364EECF52F}" presName="composite3" presStyleCnt="0"/>
      <dgm:spPr/>
    </dgm:pt>
    <dgm:pt modelId="{9B7F4228-2970-4FE6-8D52-CBAA26517A70}" type="pres">
      <dgm:prSet presAssocID="{14CD47C5-AB57-4B09-BFF1-7E364EECF52F}" presName="background3" presStyleLbl="node3" presStyleIdx="4" presStyleCnt="6"/>
      <dgm:spPr/>
    </dgm:pt>
    <dgm:pt modelId="{56F630A0-6F5D-4972-BF48-30C121286669}" type="pres">
      <dgm:prSet presAssocID="{14CD47C5-AB57-4B09-BFF1-7E364EECF52F}" presName="text3" presStyleLbl="fgAcc3" presStyleIdx="4" presStyleCnt="6">
        <dgm:presLayoutVars>
          <dgm:chPref val="3"/>
        </dgm:presLayoutVars>
      </dgm:prSet>
      <dgm:spPr/>
    </dgm:pt>
    <dgm:pt modelId="{6D5ADA25-2684-4796-9A7B-07E5CA8B7E95}" type="pres">
      <dgm:prSet presAssocID="{14CD47C5-AB57-4B09-BFF1-7E364EECF52F}" presName="hierChild4" presStyleCnt="0"/>
      <dgm:spPr/>
    </dgm:pt>
    <dgm:pt modelId="{2E2AA848-81B8-43C7-93B7-95C4EB994270}" type="pres">
      <dgm:prSet presAssocID="{CD1E84DC-C306-4D16-AA6A-F39DA1732377}" presName="Name10" presStyleLbl="parChTrans1D2" presStyleIdx="5" presStyleCnt="6"/>
      <dgm:spPr/>
    </dgm:pt>
    <dgm:pt modelId="{EBC42C34-6960-4EAD-A5C0-098E5F25FDDC}" type="pres">
      <dgm:prSet presAssocID="{84E490A7-8609-4D05-B466-BEA62C0BAFDE}" presName="hierRoot2" presStyleCnt="0"/>
      <dgm:spPr/>
    </dgm:pt>
    <dgm:pt modelId="{49157B65-5A9B-4620-9E4D-10DB247BF266}" type="pres">
      <dgm:prSet presAssocID="{84E490A7-8609-4D05-B466-BEA62C0BAFDE}" presName="composite2" presStyleCnt="0"/>
      <dgm:spPr/>
    </dgm:pt>
    <dgm:pt modelId="{65D1895E-84CC-42A3-BFCF-F556ABA0A97D}" type="pres">
      <dgm:prSet presAssocID="{84E490A7-8609-4D05-B466-BEA62C0BAFDE}" presName="background2" presStyleLbl="node2" presStyleIdx="5" presStyleCnt="6"/>
      <dgm:spPr/>
    </dgm:pt>
    <dgm:pt modelId="{7E2FC854-0F6F-4142-B38D-C207E4C610A2}" type="pres">
      <dgm:prSet presAssocID="{84E490A7-8609-4D05-B466-BEA62C0BAFDE}" presName="text2" presStyleLbl="fgAcc2" presStyleIdx="5" presStyleCnt="6">
        <dgm:presLayoutVars>
          <dgm:chPref val="3"/>
        </dgm:presLayoutVars>
      </dgm:prSet>
      <dgm:spPr/>
    </dgm:pt>
    <dgm:pt modelId="{8AC777BF-EED1-475F-9E1C-EE4FC197D468}" type="pres">
      <dgm:prSet presAssocID="{84E490A7-8609-4D05-B466-BEA62C0BAFDE}" presName="hierChild3" presStyleCnt="0"/>
      <dgm:spPr/>
    </dgm:pt>
    <dgm:pt modelId="{813CFE0B-1FE7-48D9-9EA8-B3E17DF39583}" type="pres">
      <dgm:prSet presAssocID="{8A7A6DD4-499C-4AD3-B8C1-D1058CA7D350}" presName="Name17" presStyleLbl="parChTrans1D3" presStyleIdx="5" presStyleCnt="6"/>
      <dgm:spPr/>
    </dgm:pt>
    <dgm:pt modelId="{BD1371EA-3D82-4F82-9BF8-7F6CAA00897E}" type="pres">
      <dgm:prSet presAssocID="{95BEB01F-6B56-4E64-8984-6A6F3FF9665A}" presName="hierRoot3" presStyleCnt="0"/>
      <dgm:spPr/>
    </dgm:pt>
    <dgm:pt modelId="{D80DD076-F2E5-4C61-B1A5-A04E5332EDFA}" type="pres">
      <dgm:prSet presAssocID="{95BEB01F-6B56-4E64-8984-6A6F3FF9665A}" presName="composite3" presStyleCnt="0"/>
      <dgm:spPr/>
    </dgm:pt>
    <dgm:pt modelId="{EDD11815-43A2-45CC-BA3A-6CC29EEF6B12}" type="pres">
      <dgm:prSet presAssocID="{95BEB01F-6B56-4E64-8984-6A6F3FF9665A}" presName="background3" presStyleLbl="node3" presStyleIdx="5" presStyleCnt="6"/>
      <dgm:spPr/>
    </dgm:pt>
    <dgm:pt modelId="{0F15DEA3-1A40-4732-879C-DFE5C73FD907}" type="pres">
      <dgm:prSet presAssocID="{95BEB01F-6B56-4E64-8984-6A6F3FF9665A}" presName="text3" presStyleLbl="fgAcc3" presStyleIdx="5" presStyleCnt="6">
        <dgm:presLayoutVars>
          <dgm:chPref val="3"/>
        </dgm:presLayoutVars>
      </dgm:prSet>
      <dgm:spPr/>
    </dgm:pt>
    <dgm:pt modelId="{10ED32D1-65A1-42AF-A9D7-203E20617C69}" type="pres">
      <dgm:prSet presAssocID="{95BEB01F-6B56-4E64-8984-6A6F3FF9665A}" presName="hierChild4" presStyleCnt="0"/>
      <dgm:spPr/>
    </dgm:pt>
  </dgm:ptLst>
  <dgm:cxnLst>
    <dgm:cxn modelId="{4A27AF00-8E9E-43AD-910A-66B0578963EF}" srcId="{E3B1F87F-F4B5-4060-A07B-E6E24CC93709}" destId="{1126FC72-E456-4367-8DA6-4D1837A87C46}" srcOrd="0" destOrd="0" parTransId="{302298B1-85FA-4C0B-9242-E45494DE3F4D}" sibTransId="{02E8677C-8C56-46E6-8498-A00E6A1E3C1D}"/>
    <dgm:cxn modelId="{C522A703-5D2E-4D66-A52E-0D1A1FCB1727}" type="presOf" srcId="{37FE641B-9B59-45BF-BF00-8024982AD1D3}" destId="{8565AB84-7DC0-4F01-9687-BAA5D1D3CE23}" srcOrd="0" destOrd="0" presId="urn:microsoft.com/office/officeart/2005/8/layout/hierarchy1"/>
    <dgm:cxn modelId="{33C3EA0F-A8E1-487D-8C9F-2CB1B0594E18}" type="presOf" srcId="{37E729D8-4626-4788-A958-40E6BA8B1680}" destId="{838EB98D-E898-4264-980E-AD03E687C948}" srcOrd="0" destOrd="0" presId="urn:microsoft.com/office/officeart/2005/8/layout/hierarchy1"/>
    <dgm:cxn modelId="{2E106012-91FC-486D-91DC-B06CD2FDB4C4}" srcId="{BEADB402-313B-4A03-89C9-B58E276EC928}" destId="{90746994-776A-4CF7-8DD4-696C5B534E66}" srcOrd="2" destOrd="0" parTransId="{A35703F6-D65D-4BF1-8B1C-3D23C9E7EC12}" sibTransId="{C1045C9A-06AC-4C93-ABF6-9F81AD3E2242}"/>
    <dgm:cxn modelId="{A2298314-2550-4CEE-9C6A-94E39693E958}" srcId="{BEADB402-313B-4A03-89C9-B58E276EC928}" destId="{7E815643-7ED4-44E8-9E8F-89CF40DF1672}" srcOrd="0" destOrd="0" parTransId="{E210C369-C891-4738-95B4-4A8C6E53C3E3}" sibTransId="{3302ED2C-1DA2-4F1E-9F9C-23CA98D38BCF}"/>
    <dgm:cxn modelId="{6094C328-628F-41FA-81F3-2A5B8BB2DCB6}" type="presOf" srcId="{D7551369-DEA0-435C-9125-64D4CC4B2ADB}" destId="{D4B6DE7A-52F2-437A-80D0-07EB6799FC0A}" srcOrd="0" destOrd="0" presId="urn:microsoft.com/office/officeart/2005/8/layout/hierarchy1"/>
    <dgm:cxn modelId="{E6BE8F2D-9BBE-4A20-8FC9-F736B0362624}" srcId="{BEADB402-313B-4A03-89C9-B58E276EC928}" destId="{37FE641B-9B59-45BF-BF00-8024982AD1D3}" srcOrd="4" destOrd="0" parTransId="{4752FA13-8849-4717-A95D-E45B39F8D146}" sibTransId="{1931DC41-5AEC-4099-9779-84243CBBAB97}"/>
    <dgm:cxn modelId="{18F44A35-C96B-484A-9B66-5DE6B48083C8}" type="presOf" srcId="{BEADB402-313B-4A03-89C9-B58E276EC928}" destId="{60751B00-723E-4652-8E44-96D1F5BFBF7D}" srcOrd="0" destOrd="0" presId="urn:microsoft.com/office/officeart/2005/8/layout/hierarchy1"/>
    <dgm:cxn modelId="{DA29BF3B-249A-40FA-99E2-6C02BE045879}" srcId="{BEADB402-313B-4A03-89C9-B58E276EC928}" destId="{CAD75EC9-7C10-41AE-B49E-98FB1261FC7F}" srcOrd="1" destOrd="0" parTransId="{8806661B-82E1-4C78-88AC-FA4BD5BE9EAB}" sibTransId="{0F13E85B-88A6-408F-BA9B-060FC9A2515C}"/>
    <dgm:cxn modelId="{A2703A64-809E-415E-86E4-053AA6259D44}" type="presOf" srcId="{0E27FC61-B853-4667-97E5-F294EDA0B38D}" destId="{FC373158-DFFB-41E8-B5EE-6322D6EB4B06}" srcOrd="0" destOrd="0" presId="urn:microsoft.com/office/officeart/2005/8/layout/hierarchy1"/>
    <dgm:cxn modelId="{502C5146-3093-47FF-874F-DDB3FA6F6482}" type="presOf" srcId="{14CD47C5-AB57-4B09-BFF1-7E364EECF52F}" destId="{56F630A0-6F5D-4972-BF48-30C121286669}" srcOrd="0" destOrd="0" presId="urn:microsoft.com/office/officeart/2005/8/layout/hierarchy1"/>
    <dgm:cxn modelId="{0641CA68-620C-49FF-AFC3-6EC333E29652}" type="presOf" srcId="{CAD75EC9-7C10-41AE-B49E-98FB1261FC7F}" destId="{25002A79-E32D-4197-8A58-6C6FD695FC1C}" srcOrd="0" destOrd="0" presId="urn:microsoft.com/office/officeart/2005/8/layout/hierarchy1"/>
    <dgm:cxn modelId="{3E27FC6B-06FC-4402-A38D-3414334457F6}" type="presOf" srcId="{4FBD337E-7E84-47A1-B5F5-E70D3AC713F9}" destId="{32ACFF8F-7AE6-4B9D-87A7-5A7BDEEEDF6A}" srcOrd="0" destOrd="0" presId="urn:microsoft.com/office/officeart/2005/8/layout/hierarchy1"/>
    <dgm:cxn modelId="{3A400E4E-FB03-4525-8CF6-76AD4728217B}" srcId="{90746994-776A-4CF7-8DD4-696C5B534E66}" destId="{4FBD337E-7E84-47A1-B5F5-E70D3AC713F9}" srcOrd="0" destOrd="0" parTransId="{730E7D49-A20F-4394-8BA7-E1BCB44D45FF}" sibTransId="{84EEC65F-6144-4D4D-B3BC-39985C162435}"/>
    <dgm:cxn modelId="{BA311351-0D25-4207-AAA9-548C97F0EBCF}" srcId="{7E815643-7ED4-44E8-9E8F-89CF40DF1672}" destId="{37E729D8-4626-4788-A958-40E6BA8B1680}" srcOrd="0" destOrd="0" parTransId="{F5F1FDE5-E189-40BE-B2EA-020BC4F7F57F}" sibTransId="{9381A545-32B6-4FA0-8F9A-B3D23D6023AA}"/>
    <dgm:cxn modelId="{60875A71-B9A8-478D-A59A-DD04CDA278EA}" srcId="{84E490A7-8609-4D05-B466-BEA62C0BAFDE}" destId="{95BEB01F-6B56-4E64-8984-6A6F3FF9665A}" srcOrd="0" destOrd="0" parTransId="{8A7A6DD4-499C-4AD3-B8C1-D1058CA7D350}" sibTransId="{0570F06C-DEF4-4CA3-913E-0265F5C8C147}"/>
    <dgm:cxn modelId="{FFBBD971-75CD-47D3-B0DA-7E5DC6343086}" type="presOf" srcId="{9AEA0A61-2198-4F74-BFB5-5E749F2BE623}" destId="{5F6CCBD9-FBBE-4469-A827-3AE0D6E4046C}" srcOrd="0" destOrd="0" presId="urn:microsoft.com/office/officeart/2005/8/layout/hierarchy1"/>
    <dgm:cxn modelId="{EF3BE457-D2D1-456C-8BAF-ECB01B94AF99}" type="presOf" srcId="{C40CA0FF-BF37-4CD5-AD07-0E2F7FC953D6}" destId="{D66B57D1-DE3D-47E1-A980-10015EB311F4}" srcOrd="0" destOrd="0" presId="urn:microsoft.com/office/officeart/2005/8/layout/hierarchy1"/>
    <dgm:cxn modelId="{66206F78-099D-416A-8173-A6A83970F97B}" type="presOf" srcId="{90746994-776A-4CF7-8DD4-696C5B534E66}" destId="{EA2F5FA3-0B32-4097-A41B-A91D11CE45E1}" srcOrd="0" destOrd="0" presId="urn:microsoft.com/office/officeart/2005/8/layout/hierarchy1"/>
    <dgm:cxn modelId="{71781A7F-98AB-4288-BCA8-8B652603C687}" type="presOf" srcId="{CD1E84DC-C306-4D16-AA6A-F39DA1732377}" destId="{2E2AA848-81B8-43C7-93B7-95C4EB994270}" srcOrd="0" destOrd="0" presId="urn:microsoft.com/office/officeart/2005/8/layout/hierarchy1"/>
    <dgm:cxn modelId="{8FCA8783-12E1-4D20-8197-8C2A2DD0F4B8}" srcId="{BEADB402-313B-4A03-89C9-B58E276EC928}" destId="{E3B1F87F-F4B5-4060-A07B-E6E24CC93709}" srcOrd="3" destOrd="0" parTransId="{D7551369-DEA0-435C-9125-64D4CC4B2ADB}" sibTransId="{8820B720-D2DE-48EE-9E91-D2F9C19AD979}"/>
    <dgm:cxn modelId="{35030A8E-68EC-47E1-8844-5FF45D6890A0}" type="presOf" srcId="{4752FA13-8849-4717-A95D-E45B39F8D146}" destId="{DCC9DACF-A34A-4F4E-8D33-AEBC3EE88F18}" srcOrd="0" destOrd="0" presId="urn:microsoft.com/office/officeart/2005/8/layout/hierarchy1"/>
    <dgm:cxn modelId="{80730693-FE91-4B3C-96E2-C4BDBD94D4B5}" srcId="{37FE641B-9B59-45BF-BF00-8024982AD1D3}" destId="{14CD47C5-AB57-4B09-BFF1-7E364EECF52F}" srcOrd="0" destOrd="0" parTransId="{9AEA0A61-2198-4F74-BFB5-5E749F2BE623}" sibTransId="{A26B53FB-9BED-4F89-9D34-AFA8094C62D9}"/>
    <dgm:cxn modelId="{F2D54A9B-465F-41AB-9671-4749F42474FA}" srcId="{BEADB402-313B-4A03-89C9-B58E276EC928}" destId="{84E490A7-8609-4D05-B466-BEA62C0BAFDE}" srcOrd="5" destOrd="0" parTransId="{CD1E84DC-C306-4D16-AA6A-F39DA1732377}" sibTransId="{4140D4A3-4FA9-47AC-8216-4D12F7A37782}"/>
    <dgm:cxn modelId="{4A3A19A5-0824-42C2-9D10-ED46C65BE568}" type="presOf" srcId="{7E815643-7ED4-44E8-9E8F-89CF40DF1672}" destId="{298D34F8-DC56-45EC-802E-933AE7216D3B}" srcOrd="0" destOrd="0" presId="urn:microsoft.com/office/officeart/2005/8/layout/hierarchy1"/>
    <dgm:cxn modelId="{5668BDAB-BD99-46F4-9178-EF12C9D55959}" type="presOf" srcId="{50B8E6F8-7ED4-43C4-988D-A537E69346C6}" destId="{2884D164-45BE-4BCE-962C-26748D7780B0}" srcOrd="0" destOrd="0" presId="urn:microsoft.com/office/officeart/2005/8/layout/hierarchy1"/>
    <dgm:cxn modelId="{9AF6EFB2-1AF6-462C-B746-F24B68ED6B87}" type="presOf" srcId="{E3B1F87F-F4B5-4060-A07B-E6E24CC93709}" destId="{C64C7ABB-3807-4AF3-A63E-A2792BD9FEE3}" srcOrd="0" destOrd="0" presId="urn:microsoft.com/office/officeart/2005/8/layout/hierarchy1"/>
    <dgm:cxn modelId="{623E26BB-8553-4D98-B29C-6B9BF148630B}" type="presOf" srcId="{1126FC72-E456-4367-8DA6-4D1837A87C46}" destId="{38EA01E0-88DB-4E25-8217-C6EDFF488172}" srcOrd="0" destOrd="0" presId="urn:microsoft.com/office/officeart/2005/8/layout/hierarchy1"/>
    <dgm:cxn modelId="{7F2BF3BB-6680-43CD-A667-2EF9D82953BE}" type="presOf" srcId="{302298B1-85FA-4C0B-9242-E45494DE3F4D}" destId="{87289898-4FDB-418E-B081-2D83B7AA7C34}" srcOrd="0" destOrd="0" presId="urn:microsoft.com/office/officeart/2005/8/layout/hierarchy1"/>
    <dgm:cxn modelId="{815958BC-D788-4B38-B09B-D344F5056ADE}" type="presOf" srcId="{E210C369-C891-4738-95B4-4A8C6E53C3E3}" destId="{39D3E259-F2EA-46A8-8983-CD04E81F4C4E}" srcOrd="0" destOrd="0" presId="urn:microsoft.com/office/officeart/2005/8/layout/hierarchy1"/>
    <dgm:cxn modelId="{BFAC90C9-3E31-4A51-BA8A-1C6274F43B3B}" type="presOf" srcId="{95BEB01F-6B56-4E64-8984-6A6F3FF9665A}" destId="{0F15DEA3-1A40-4732-879C-DFE5C73FD907}" srcOrd="0" destOrd="0" presId="urn:microsoft.com/office/officeart/2005/8/layout/hierarchy1"/>
    <dgm:cxn modelId="{DA2944CD-F60F-4B10-8329-E8788FADEB71}" type="presOf" srcId="{8A7A6DD4-499C-4AD3-B8C1-D1058CA7D350}" destId="{813CFE0B-1FE7-48D9-9EA8-B3E17DF39583}" srcOrd="0" destOrd="0" presId="urn:microsoft.com/office/officeart/2005/8/layout/hierarchy1"/>
    <dgm:cxn modelId="{7DC81CD6-FD99-4EB6-913D-D94E1856CAE9}" type="presOf" srcId="{730E7D49-A20F-4394-8BA7-E1BCB44D45FF}" destId="{7E5BD6E7-0C2C-40A7-BFB6-CA53E31877AE}" srcOrd="0" destOrd="0" presId="urn:microsoft.com/office/officeart/2005/8/layout/hierarchy1"/>
    <dgm:cxn modelId="{6A8E93DA-6745-44A8-A4E6-CB8A228E84C7}" type="presOf" srcId="{8806661B-82E1-4C78-88AC-FA4BD5BE9EAB}" destId="{D2612E0C-9E80-408F-9768-221C1B469BB9}" srcOrd="0" destOrd="0" presId="urn:microsoft.com/office/officeart/2005/8/layout/hierarchy1"/>
    <dgm:cxn modelId="{3B1125E9-1C45-48F7-B281-91A32E76895A}" type="presOf" srcId="{A35703F6-D65D-4BF1-8B1C-3D23C9E7EC12}" destId="{68C7614E-5068-4D81-827A-80FEB1246C23}" srcOrd="0" destOrd="0" presId="urn:microsoft.com/office/officeart/2005/8/layout/hierarchy1"/>
    <dgm:cxn modelId="{7C878CEF-651B-4614-ADEF-900B7BE0728E}" srcId="{CAD75EC9-7C10-41AE-B49E-98FB1261FC7F}" destId="{0E27FC61-B853-4667-97E5-F294EDA0B38D}" srcOrd="0" destOrd="0" parTransId="{C40CA0FF-BF37-4CD5-AD07-0E2F7FC953D6}" sibTransId="{9BC79467-8516-45F7-833B-12EB5E5083F0}"/>
    <dgm:cxn modelId="{A9639DEF-F2DF-4D86-B2FF-563642F7EA25}" srcId="{50B8E6F8-7ED4-43C4-988D-A537E69346C6}" destId="{BEADB402-313B-4A03-89C9-B58E276EC928}" srcOrd="0" destOrd="0" parTransId="{85EE28DD-BC48-4566-9D94-AA34E98EB1F8}" sibTransId="{BD55C815-DFFE-41D4-B866-33E33A569E1A}"/>
    <dgm:cxn modelId="{C8B586F0-21E8-4538-89B4-6BCC4C176486}" type="presOf" srcId="{84E490A7-8609-4D05-B466-BEA62C0BAFDE}" destId="{7E2FC854-0F6F-4142-B38D-C207E4C610A2}" srcOrd="0" destOrd="0" presId="urn:microsoft.com/office/officeart/2005/8/layout/hierarchy1"/>
    <dgm:cxn modelId="{7BB6D2FD-7676-4851-BBDE-3F4411C249B8}" type="presOf" srcId="{F5F1FDE5-E189-40BE-B2EA-020BC4F7F57F}" destId="{D8D0F459-9090-4ED2-8E54-46D3B2D35FB4}" srcOrd="0" destOrd="0" presId="urn:microsoft.com/office/officeart/2005/8/layout/hierarchy1"/>
    <dgm:cxn modelId="{A4D4105B-1E08-4B59-8264-6EB9E8D3EB9A}" type="presParOf" srcId="{2884D164-45BE-4BCE-962C-26748D7780B0}" destId="{A484612A-D951-45A7-BE65-77196472791A}" srcOrd="0" destOrd="0" presId="urn:microsoft.com/office/officeart/2005/8/layout/hierarchy1"/>
    <dgm:cxn modelId="{D0C75200-3332-44EE-9114-89845F2C6846}" type="presParOf" srcId="{A484612A-D951-45A7-BE65-77196472791A}" destId="{DDE156AA-6985-4CF6-83AD-7114907EE6C1}" srcOrd="0" destOrd="0" presId="urn:microsoft.com/office/officeart/2005/8/layout/hierarchy1"/>
    <dgm:cxn modelId="{D51466C7-713D-43C0-B471-5F324C98A0C1}" type="presParOf" srcId="{DDE156AA-6985-4CF6-83AD-7114907EE6C1}" destId="{35B314B9-95C3-46DD-BFEA-1FA3711B25EB}" srcOrd="0" destOrd="0" presId="urn:microsoft.com/office/officeart/2005/8/layout/hierarchy1"/>
    <dgm:cxn modelId="{C1D37B21-BED6-45CD-9E37-45259BB407FD}" type="presParOf" srcId="{DDE156AA-6985-4CF6-83AD-7114907EE6C1}" destId="{60751B00-723E-4652-8E44-96D1F5BFBF7D}" srcOrd="1" destOrd="0" presId="urn:microsoft.com/office/officeart/2005/8/layout/hierarchy1"/>
    <dgm:cxn modelId="{058D1CFE-50C5-4C43-A4A9-B4480FE12417}" type="presParOf" srcId="{A484612A-D951-45A7-BE65-77196472791A}" destId="{1509CD4B-1733-4710-B1C9-2E4748843A3C}" srcOrd="1" destOrd="0" presId="urn:microsoft.com/office/officeart/2005/8/layout/hierarchy1"/>
    <dgm:cxn modelId="{EDBCBE19-0B66-4BFB-B9DF-34ECC4CCC5FC}" type="presParOf" srcId="{1509CD4B-1733-4710-B1C9-2E4748843A3C}" destId="{39D3E259-F2EA-46A8-8983-CD04E81F4C4E}" srcOrd="0" destOrd="0" presId="urn:microsoft.com/office/officeart/2005/8/layout/hierarchy1"/>
    <dgm:cxn modelId="{3E5C08A4-DB9E-4A66-8874-CF26723C0BEC}" type="presParOf" srcId="{1509CD4B-1733-4710-B1C9-2E4748843A3C}" destId="{A8B59AEF-D44A-4F3D-A781-63AB722504C9}" srcOrd="1" destOrd="0" presId="urn:microsoft.com/office/officeart/2005/8/layout/hierarchy1"/>
    <dgm:cxn modelId="{69AD4C1E-989A-4F24-AA26-DF9A9627F354}" type="presParOf" srcId="{A8B59AEF-D44A-4F3D-A781-63AB722504C9}" destId="{38F5CCF6-D46B-4A06-B2B0-D4F2D0054E07}" srcOrd="0" destOrd="0" presId="urn:microsoft.com/office/officeart/2005/8/layout/hierarchy1"/>
    <dgm:cxn modelId="{6E198029-F4DF-4CF9-963D-1D127E543ACB}" type="presParOf" srcId="{38F5CCF6-D46B-4A06-B2B0-D4F2D0054E07}" destId="{BCD321B1-8A71-4182-815E-613ABC8449BE}" srcOrd="0" destOrd="0" presId="urn:microsoft.com/office/officeart/2005/8/layout/hierarchy1"/>
    <dgm:cxn modelId="{DC0A8361-5107-46B9-A389-42E16FCA2D1E}" type="presParOf" srcId="{38F5CCF6-D46B-4A06-B2B0-D4F2D0054E07}" destId="{298D34F8-DC56-45EC-802E-933AE7216D3B}" srcOrd="1" destOrd="0" presId="urn:microsoft.com/office/officeart/2005/8/layout/hierarchy1"/>
    <dgm:cxn modelId="{232F797E-2C20-458C-8580-CD576D563496}" type="presParOf" srcId="{A8B59AEF-D44A-4F3D-A781-63AB722504C9}" destId="{D8D1B459-C26C-4C77-B1D8-AAC16C06DD08}" srcOrd="1" destOrd="0" presId="urn:microsoft.com/office/officeart/2005/8/layout/hierarchy1"/>
    <dgm:cxn modelId="{E3F9D4C3-0F55-49BF-A8F3-E5833535B1D7}" type="presParOf" srcId="{D8D1B459-C26C-4C77-B1D8-AAC16C06DD08}" destId="{D8D0F459-9090-4ED2-8E54-46D3B2D35FB4}" srcOrd="0" destOrd="0" presId="urn:microsoft.com/office/officeart/2005/8/layout/hierarchy1"/>
    <dgm:cxn modelId="{0332BE38-3B9A-4EA0-B047-B097EC322BF5}" type="presParOf" srcId="{D8D1B459-C26C-4C77-B1D8-AAC16C06DD08}" destId="{F525451D-5482-4ECA-9FEA-A9D203EA14A5}" srcOrd="1" destOrd="0" presId="urn:microsoft.com/office/officeart/2005/8/layout/hierarchy1"/>
    <dgm:cxn modelId="{6EFB7110-8A5B-4F81-BB94-02583E103DDE}" type="presParOf" srcId="{F525451D-5482-4ECA-9FEA-A9D203EA14A5}" destId="{BD5D2CA0-71AF-4CFB-A3B4-0AD4AA95003C}" srcOrd="0" destOrd="0" presId="urn:microsoft.com/office/officeart/2005/8/layout/hierarchy1"/>
    <dgm:cxn modelId="{116FE459-BEF3-4B1C-813E-43988E2D7CF4}" type="presParOf" srcId="{BD5D2CA0-71AF-4CFB-A3B4-0AD4AA95003C}" destId="{8B09FC41-CE76-4266-BE7B-87B54057430C}" srcOrd="0" destOrd="0" presId="urn:microsoft.com/office/officeart/2005/8/layout/hierarchy1"/>
    <dgm:cxn modelId="{20D6C92E-19AF-4B19-AD64-81FD59D77E2A}" type="presParOf" srcId="{BD5D2CA0-71AF-4CFB-A3B4-0AD4AA95003C}" destId="{838EB98D-E898-4264-980E-AD03E687C948}" srcOrd="1" destOrd="0" presId="urn:microsoft.com/office/officeart/2005/8/layout/hierarchy1"/>
    <dgm:cxn modelId="{A5E1B5C8-92F3-48C7-A0CD-10237EA46BB7}" type="presParOf" srcId="{F525451D-5482-4ECA-9FEA-A9D203EA14A5}" destId="{F437CFD4-2F05-4748-B2FF-907C42B4B3DB}" srcOrd="1" destOrd="0" presId="urn:microsoft.com/office/officeart/2005/8/layout/hierarchy1"/>
    <dgm:cxn modelId="{6AF14BF4-D766-45B5-ABE3-E5A130D18240}" type="presParOf" srcId="{1509CD4B-1733-4710-B1C9-2E4748843A3C}" destId="{D2612E0C-9E80-408F-9768-221C1B469BB9}" srcOrd="2" destOrd="0" presId="urn:microsoft.com/office/officeart/2005/8/layout/hierarchy1"/>
    <dgm:cxn modelId="{FB8160DB-0252-4992-8DA8-E977F5FFF815}" type="presParOf" srcId="{1509CD4B-1733-4710-B1C9-2E4748843A3C}" destId="{856A7729-1160-4C3F-A897-356D5751FC22}" srcOrd="3" destOrd="0" presId="urn:microsoft.com/office/officeart/2005/8/layout/hierarchy1"/>
    <dgm:cxn modelId="{E84611D9-4333-411D-80B3-44B89C44D54B}" type="presParOf" srcId="{856A7729-1160-4C3F-A897-356D5751FC22}" destId="{04C3D7E1-A90C-41D0-96B8-9E3E84358C80}" srcOrd="0" destOrd="0" presId="urn:microsoft.com/office/officeart/2005/8/layout/hierarchy1"/>
    <dgm:cxn modelId="{9CB0E7E6-02A6-4AC8-BF19-38B102FB858F}" type="presParOf" srcId="{04C3D7E1-A90C-41D0-96B8-9E3E84358C80}" destId="{B2C9EB48-F707-44D6-919F-7ABB77A0FDF0}" srcOrd="0" destOrd="0" presId="urn:microsoft.com/office/officeart/2005/8/layout/hierarchy1"/>
    <dgm:cxn modelId="{EE58B17E-2F82-4375-BE33-7065E25049F5}" type="presParOf" srcId="{04C3D7E1-A90C-41D0-96B8-9E3E84358C80}" destId="{25002A79-E32D-4197-8A58-6C6FD695FC1C}" srcOrd="1" destOrd="0" presId="urn:microsoft.com/office/officeart/2005/8/layout/hierarchy1"/>
    <dgm:cxn modelId="{50C1064B-E8BB-4D15-B0D1-4F06054684A5}" type="presParOf" srcId="{856A7729-1160-4C3F-A897-356D5751FC22}" destId="{8AA6C2D7-B4CF-49F2-A6B8-D8B76FA337E1}" srcOrd="1" destOrd="0" presId="urn:microsoft.com/office/officeart/2005/8/layout/hierarchy1"/>
    <dgm:cxn modelId="{C28AD6A9-CD5C-43C7-8352-40EAA28D0F12}" type="presParOf" srcId="{8AA6C2D7-B4CF-49F2-A6B8-D8B76FA337E1}" destId="{D66B57D1-DE3D-47E1-A980-10015EB311F4}" srcOrd="0" destOrd="0" presId="urn:microsoft.com/office/officeart/2005/8/layout/hierarchy1"/>
    <dgm:cxn modelId="{78F632FD-5E9F-4155-BCC6-7E680DB189B0}" type="presParOf" srcId="{8AA6C2D7-B4CF-49F2-A6B8-D8B76FA337E1}" destId="{AF434815-6368-4998-8BA6-C920E418CE40}" srcOrd="1" destOrd="0" presId="urn:microsoft.com/office/officeart/2005/8/layout/hierarchy1"/>
    <dgm:cxn modelId="{C42F3813-C8FA-47AB-B714-5B7FBB0841BC}" type="presParOf" srcId="{AF434815-6368-4998-8BA6-C920E418CE40}" destId="{D2A9EC99-0186-4563-A151-7AD98B570DDD}" srcOrd="0" destOrd="0" presId="urn:microsoft.com/office/officeart/2005/8/layout/hierarchy1"/>
    <dgm:cxn modelId="{0BF9156C-F4F9-4162-85ED-B0D5B4DE399F}" type="presParOf" srcId="{D2A9EC99-0186-4563-A151-7AD98B570DDD}" destId="{F29AFAEB-90C5-4B5A-AC83-1FEDBAF7F3EC}" srcOrd="0" destOrd="0" presId="urn:microsoft.com/office/officeart/2005/8/layout/hierarchy1"/>
    <dgm:cxn modelId="{5B9EB940-663E-49C2-8DCC-BBAD7DA8A211}" type="presParOf" srcId="{D2A9EC99-0186-4563-A151-7AD98B570DDD}" destId="{FC373158-DFFB-41E8-B5EE-6322D6EB4B06}" srcOrd="1" destOrd="0" presId="urn:microsoft.com/office/officeart/2005/8/layout/hierarchy1"/>
    <dgm:cxn modelId="{FBF1C942-6673-4FFA-BB0A-E5A6B8C1D854}" type="presParOf" srcId="{AF434815-6368-4998-8BA6-C920E418CE40}" destId="{60F13115-A25D-4064-9E81-1FFC355DA157}" srcOrd="1" destOrd="0" presId="urn:microsoft.com/office/officeart/2005/8/layout/hierarchy1"/>
    <dgm:cxn modelId="{61C572B6-94EE-4A7B-9BD8-72A3FAA1856B}" type="presParOf" srcId="{1509CD4B-1733-4710-B1C9-2E4748843A3C}" destId="{68C7614E-5068-4D81-827A-80FEB1246C23}" srcOrd="4" destOrd="0" presId="urn:microsoft.com/office/officeart/2005/8/layout/hierarchy1"/>
    <dgm:cxn modelId="{F4DDA39B-4D86-4A9D-84FB-8B87F00137FA}" type="presParOf" srcId="{1509CD4B-1733-4710-B1C9-2E4748843A3C}" destId="{8710A1D5-FF8C-4A03-A96E-9D96128FC01D}" srcOrd="5" destOrd="0" presId="urn:microsoft.com/office/officeart/2005/8/layout/hierarchy1"/>
    <dgm:cxn modelId="{3DF3105A-0F29-4197-A328-114A90A0D402}" type="presParOf" srcId="{8710A1D5-FF8C-4A03-A96E-9D96128FC01D}" destId="{0D5DDEA9-4A2E-4D3B-BF07-51A2EB86E6D7}" srcOrd="0" destOrd="0" presId="urn:microsoft.com/office/officeart/2005/8/layout/hierarchy1"/>
    <dgm:cxn modelId="{212C61BA-0687-458D-BFCF-5B9E077F45BE}" type="presParOf" srcId="{0D5DDEA9-4A2E-4D3B-BF07-51A2EB86E6D7}" destId="{55C15AC7-07FD-4000-B9BA-83724BF45C1D}" srcOrd="0" destOrd="0" presId="urn:microsoft.com/office/officeart/2005/8/layout/hierarchy1"/>
    <dgm:cxn modelId="{CEA62C91-2505-4386-90F9-1DB66222DF96}" type="presParOf" srcId="{0D5DDEA9-4A2E-4D3B-BF07-51A2EB86E6D7}" destId="{EA2F5FA3-0B32-4097-A41B-A91D11CE45E1}" srcOrd="1" destOrd="0" presId="urn:microsoft.com/office/officeart/2005/8/layout/hierarchy1"/>
    <dgm:cxn modelId="{7DD08293-F4D2-4E2A-BF2D-C26BB96BFFC4}" type="presParOf" srcId="{8710A1D5-FF8C-4A03-A96E-9D96128FC01D}" destId="{0EF18BBD-0781-4B7F-8256-B72325B05559}" srcOrd="1" destOrd="0" presId="urn:microsoft.com/office/officeart/2005/8/layout/hierarchy1"/>
    <dgm:cxn modelId="{940F2306-CA3B-410F-9C98-459AE94F2175}" type="presParOf" srcId="{0EF18BBD-0781-4B7F-8256-B72325B05559}" destId="{7E5BD6E7-0C2C-40A7-BFB6-CA53E31877AE}" srcOrd="0" destOrd="0" presId="urn:microsoft.com/office/officeart/2005/8/layout/hierarchy1"/>
    <dgm:cxn modelId="{99C5245F-B116-402F-8DD0-FB18E27AEB6A}" type="presParOf" srcId="{0EF18BBD-0781-4B7F-8256-B72325B05559}" destId="{4D47123D-A568-4040-B3D2-37C7F795CA66}" srcOrd="1" destOrd="0" presId="urn:microsoft.com/office/officeart/2005/8/layout/hierarchy1"/>
    <dgm:cxn modelId="{7566A210-32F3-4F53-8F36-3D9D2302E760}" type="presParOf" srcId="{4D47123D-A568-4040-B3D2-37C7F795CA66}" destId="{DB7507D2-9F32-44C1-808E-5EB64E4547CA}" srcOrd="0" destOrd="0" presId="urn:microsoft.com/office/officeart/2005/8/layout/hierarchy1"/>
    <dgm:cxn modelId="{9E66CDA9-8863-4AE1-83D0-C97D92D7ACA7}" type="presParOf" srcId="{DB7507D2-9F32-44C1-808E-5EB64E4547CA}" destId="{2A9C1D98-C7C8-446E-B155-45E5C4C7D86D}" srcOrd="0" destOrd="0" presId="urn:microsoft.com/office/officeart/2005/8/layout/hierarchy1"/>
    <dgm:cxn modelId="{FBEABD1F-83DC-4075-B6E7-890EAB37AFC3}" type="presParOf" srcId="{DB7507D2-9F32-44C1-808E-5EB64E4547CA}" destId="{32ACFF8F-7AE6-4B9D-87A7-5A7BDEEEDF6A}" srcOrd="1" destOrd="0" presId="urn:microsoft.com/office/officeart/2005/8/layout/hierarchy1"/>
    <dgm:cxn modelId="{C44334E5-C487-4E59-9C46-759E41F70E55}" type="presParOf" srcId="{4D47123D-A568-4040-B3D2-37C7F795CA66}" destId="{5D2CE0BE-CC52-438E-A1B4-7D93B6463974}" srcOrd="1" destOrd="0" presId="urn:microsoft.com/office/officeart/2005/8/layout/hierarchy1"/>
    <dgm:cxn modelId="{4A220D6E-B243-4141-8E05-8E44364A49E8}" type="presParOf" srcId="{1509CD4B-1733-4710-B1C9-2E4748843A3C}" destId="{D4B6DE7A-52F2-437A-80D0-07EB6799FC0A}" srcOrd="6" destOrd="0" presId="urn:microsoft.com/office/officeart/2005/8/layout/hierarchy1"/>
    <dgm:cxn modelId="{59DFAB69-AA02-4224-B8CB-BA2EB26C8F3F}" type="presParOf" srcId="{1509CD4B-1733-4710-B1C9-2E4748843A3C}" destId="{1B71C450-38CD-4D13-AC0F-E4F396A6BEF1}" srcOrd="7" destOrd="0" presId="urn:microsoft.com/office/officeart/2005/8/layout/hierarchy1"/>
    <dgm:cxn modelId="{A1A963FD-0F55-48B5-87C5-184BA21C06A4}" type="presParOf" srcId="{1B71C450-38CD-4D13-AC0F-E4F396A6BEF1}" destId="{73D769EF-A49A-404C-A3FF-11CC7B35481D}" srcOrd="0" destOrd="0" presId="urn:microsoft.com/office/officeart/2005/8/layout/hierarchy1"/>
    <dgm:cxn modelId="{41E2CEB2-E4E1-4832-AB2B-124986C61DA9}" type="presParOf" srcId="{73D769EF-A49A-404C-A3FF-11CC7B35481D}" destId="{4A6C6C9F-957A-496B-80E4-7C59491724C4}" srcOrd="0" destOrd="0" presId="urn:microsoft.com/office/officeart/2005/8/layout/hierarchy1"/>
    <dgm:cxn modelId="{D44B7843-8D21-40BB-8BA2-C85463189F77}" type="presParOf" srcId="{73D769EF-A49A-404C-A3FF-11CC7B35481D}" destId="{C64C7ABB-3807-4AF3-A63E-A2792BD9FEE3}" srcOrd="1" destOrd="0" presId="urn:microsoft.com/office/officeart/2005/8/layout/hierarchy1"/>
    <dgm:cxn modelId="{CF2C9EFF-36AB-449D-9CB0-55111454173A}" type="presParOf" srcId="{1B71C450-38CD-4D13-AC0F-E4F396A6BEF1}" destId="{CBFF43EC-CFF2-404D-B551-63CAD998155C}" srcOrd="1" destOrd="0" presId="urn:microsoft.com/office/officeart/2005/8/layout/hierarchy1"/>
    <dgm:cxn modelId="{21DF04CE-A4DA-4DC5-AC20-12175E53B182}" type="presParOf" srcId="{CBFF43EC-CFF2-404D-B551-63CAD998155C}" destId="{87289898-4FDB-418E-B081-2D83B7AA7C34}" srcOrd="0" destOrd="0" presId="urn:microsoft.com/office/officeart/2005/8/layout/hierarchy1"/>
    <dgm:cxn modelId="{34DA01F2-ED1F-420A-975E-99DA4449D75B}" type="presParOf" srcId="{CBFF43EC-CFF2-404D-B551-63CAD998155C}" destId="{9B6A40CA-2254-49AD-9244-8432F5BBCC3F}" srcOrd="1" destOrd="0" presId="urn:microsoft.com/office/officeart/2005/8/layout/hierarchy1"/>
    <dgm:cxn modelId="{45216DF3-7D01-46EE-B579-A5C28E8A17DF}" type="presParOf" srcId="{9B6A40CA-2254-49AD-9244-8432F5BBCC3F}" destId="{E1637327-6FD6-4AB4-865A-1D174380A284}" srcOrd="0" destOrd="0" presId="urn:microsoft.com/office/officeart/2005/8/layout/hierarchy1"/>
    <dgm:cxn modelId="{A8BD2264-4130-4147-B118-C3FF501F4AE8}" type="presParOf" srcId="{E1637327-6FD6-4AB4-865A-1D174380A284}" destId="{39A78C02-C20B-406B-9E8A-93A3478BA581}" srcOrd="0" destOrd="0" presId="urn:microsoft.com/office/officeart/2005/8/layout/hierarchy1"/>
    <dgm:cxn modelId="{F5556BB7-2B14-46A4-837A-3887D4073B9F}" type="presParOf" srcId="{E1637327-6FD6-4AB4-865A-1D174380A284}" destId="{38EA01E0-88DB-4E25-8217-C6EDFF488172}" srcOrd="1" destOrd="0" presId="urn:microsoft.com/office/officeart/2005/8/layout/hierarchy1"/>
    <dgm:cxn modelId="{2B2BDC7E-61AD-4CCE-8E9B-9E8916F2D7D7}" type="presParOf" srcId="{9B6A40CA-2254-49AD-9244-8432F5BBCC3F}" destId="{E20A0A38-16F4-4451-B096-7E9B311EC45D}" srcOrd="1" destOrd="0" presId="urn:microsoft.com/office/officeart/2005/8/layout/hierarchy1"/>
    <dgm:cxn modelId="{DE05DD1C-6481-4D7A-A690-D717258C9547}" type="presParOf" srcId="{1509CD4B-1733-4710-B1C9-2E4748843A3C}" destId="{DCC9DACF-A34A-4F4E-8D33-AEBC3EE88F18}" srcOrd="8" destOrd="0" presId="urn:microsoft.com/office/officeart/2005/8/layout/hierarchy1"/>
    <dgm:cxn modelId="{4A907E41-FEE5-45CB-A6D0-F0A939B56A8D}" type="presParOf" srcId="{1509CD4B-1733-4710-B1C9-2E4748843A3C}" destId="{228142BD-D38F-4833-92E3-C4294A1E9715}" srcOrd="9" destOrd="0" presId="urn:microsoft.com/office/officeart/2005/8/layout/hierarchy1"/>
    <dgm:cxn modelId="{9D5D7AC4-C529-43DB-BC3F-7EB34AFD1021}" type="presParOf" srcId="{228142BD-D38F-4833-92E3-C4294A1E9715}" destId="{18FDEFF8-6BAF-4BF0-AAB8-13FC3C9FFEA4}" srcOrd="0" destOrd="0" presId="urn:microsoft.com/office/officeart/2005/8/layout/hierarchy1"/>
    <dgm:cxn modelId="{D3E6EA28-F602-40A6-A939-E891C45FE121}" type="presParOf" srcId="{18FDEFF8-6BAF-4BF0-AAB8-13FC3C9FFEA4}" destId="{B2D491DF-1957-493A-ADEE-4D00B4C68009}" srcOrd="0" destOrd="0" presId="urn:microsoft.com/office/officeart/2005/8/layout/hierarchy1"/>
    <dgm:cxn modelId="{C94ABD3F-7A91-43BC-B3A3-2B6F783A992F}" type="presParOf" srcId="{18FDEFF8-6BAF-4BF0-AAB8-13FC3C9FFEA4}" destId="{8565AB84-7DC0-4F01-9687-BAA5D1D3CE23}" srcOrd="1" destOrd="0" presId="urn:microsoft.com/office/officeart/2005/8/layout/hierarchy1"/>
    <dgm:cxn modelId="{238AD578-FE11-414F-B6A1-34AB74654D32}" type="presParOf" srcId="{228142BD-D38F-4833-92E3-C4294A1E9715}" destId="{C7BE7718-2BA1-4933-B367-B33DDD6CB27F}" srcOrd="1" destOrd="0" presId="urn:microsoft.com/office/officeart/2005/8/layout/hierarchy1"/>
    <dgm:cxn modelId="{5C367871-4B3F-4128-AA92-5B1A7AE0D919}" type="presParOf" srcId="{C7BE7718-2BA1-4933-B367-B33DDD6CB27F}" destId="{5F6CCBD9-FBBE-4469-A827-3AE0D6E4046C}" srcOrd="0" destOrd="0" presId="urn:microsoft.com/office/officeart/2005/8/layout/hierarchy1"/>
    <dgm:cxn modelId="{F8455762-1116-4125-9B08-CA60D3A3465D}" type="presParOf" srcId="{C7BE7718-2BA1-4933-B367-B33DDD6CB27F}" destId="{9BEB6CFB-B4D7-48D0-B23D-98EE57829433}" srcOrd="1" destOrd="0" presId="urn:microsoft.com/office/officeart/2005/8/layout/hierarchy1"/>
    <dgm:cxn modelId="{6C1BACB6-A0AB-4B7A-9D88-1FB411E8381A}" type="presParOf" srcId="{9BEB6CFB-B4D7-48D0-B23D-98EE57829433}" destId="{15259AEB-7FDE-4C3D-AB12-6C982A3EE5EB}" srcOrd="0" destOrd="0" presId="urn:microsoft.com/office/officeart/2005/8/layout/hierarchy1"/>
    <dgm:cxn modelId="{CDE268AE-277C-4563-BC26-A3AE5610C571}" type="presParOf" srcId="{15259AEB-7FDE-4C3D-AB12-6C982A3EE5EB}" destId="{9B7F4228-2970-4FE6-8D52-CBAA26517A70}" srcOrd="0" destOrd="0" presId="urn:microsoft.com/office/officeart/2005/8/layout/hierarchy1"/>
    <dgm:cxn modelId="{050406B0-5419-460F-BB3D-5FF44F5167B8}" type="presParOf" srcId="{15259AEB-7FDE-4C3D-AB12-6C982A3EE5EB}" destId="{56F630A0-6F5D-4972-BF48-30C121286669}" srcOrd="1" destOrd="0" presId="urn:microsoft.com/office/officeart/2005/8/layout/hierarchy1"/>
    <dgm:cxn modelId="{B062FD1F-4D83-499D-A143-B7E7B7BB5D04}" type="presParOf" srcId="{9BEB6CFB-B4D7-48D0-B23D-98EE57829433}" destId="{6D5ADA25-2684-4796-9A7B-07E5CA8B7E95}" srcOrd="1" destOrd="0" presId="urn:microsoft.com/office/officeart/2005/8/layout/hierarchy1"/>
    <dgm:cxn modelId="{73995589-F22E-4E49-80B2-A8211E698176}" type="presParOf" srcId="{1509CD4B-1733-4710-B1C9-2E4748843A3C}" destId="{2E2AA848-81B8-43C7-93B7-95C4EB994270}" srcOrd="10" destOrd="0" presId="urn:microsoft.com/office/officeart/2005/8/layout/hierarchy1"/>
    <dgm:cxn modelId="{969A30CD-DC5B-46F9-82DF-34081A5551D6}" type="presParOf" srcId="{1509CD4B-1733-4710-B1C9-2E4748843A3C}" destId="{EBC42C34-6960-4EAD-A5C0-098E5F25FDDC}" srcOrd="11" destOrd="0" presId="urn:microsoft.com/office/officeart/2005/8/layout/hierarchy1"/>
    <dgm:cxn modelId="{5EFE6B68-B895-4204-BD09-9853A3844351}" type="presParOf" srcId="{EBC42C34-6960-4EAD-A5C0-098E5F25FDDC}" destId="{49157B65-5A9B-4620-9E4D-10DB247BF266}" srcOrd="0" destOrd="0" presId="urn:microsoft.com/office/officeart/2005/8/layout/hierarchy1"/>
    <dgm:cxn modelId="{9F78901F-0142-46E3-BAAC-37BD8EFDF06A}" type="presParOf" srcId="{49157B65-5A9B-4620-9E4D-10DB247BF266}" destId="{65D1895E-84CC-42A3-BFCF-F556ABA0A97D}" srcOrd="0" destOrd="0" presId="urn:microsoft.com/office/officeart/2005/8/layout/hierarchy1"/>
    <dgm:cxn modelId="{A9A5F234-CF4A-4345-A13D-7455F93ACB18}" type="presParOf" srcId="{49157B65-5A9B-4620-9E4D-10DB247BF266}" destId="{7E2FC854-0F6F-4142-B38D-C207E4C610A2}" srcOrd="1" destOrd="0" presId="urn:microsoft.com/office/officeart/2005/8/layout/hierarchy1"/>
    <dgm:cxn modelId="{BE684E01-5ADC-43A7-BF30-CE9929C1C8C2}" type="presParOf" srcId="{EBC42C34-6960-4EAD-A5C0-098E5F25FDDC}" destId="{8AC777BF-EED1-475F-9E1C-EE4FC197D468}" srcOrd="1" destOrd="0" presId="urn:microsoft.com/office/officeart/2005/8/layout/hierarchy1"/>
    <dgm:cxn modelId="{7BAE3935-271B-4900-BF81-DF8C2DD2E6D3}" type="presParOf" srcId="{8AC777BF-EED1-475F-9E1C-EE4FC197D468}" destId="{813CFE0B-1FE7-48D9-9EA8-B3E17DF39583}" srcOrd="0" destOrd="0" presId="urn:microsoft.com/office/officeart/2005/8/layout/hierarchy1"/>
    <dgm:cxn modelId="{8C9FC7BC-186F-4B66-998D-936D8DEDB38B}" type="presParOf" srcId="{8AC777BF-EED1-475F-9E1C-EE4FC197D468}" destId="{BD1371EA-3D82-4F82-9BF8-7F6CAA00897E}" srcOrd="1" destOrd="0" presId="urn:microsoft.com/office/officeart/2005/8/layout/hierarchy1"/>
    <dgm:cxn modelId="{A422D0A4-41C9-4830-B706-88E7A63D7477}" type="presParOf" srcId="{BD1371EA-3D82-4F82-9BF8-7F6CAA00897E}" destId="{D80DD076-F2E5-4C61-B1A5-A04E5332EDFA}" srcOrd="0" destOrd="0" presId="urn:microsoft.com/office/officeart/2005/8/layout/hierarchy1"/>
    <dgm:cxn modelId="{99D132B2-A28A-4A98-99C6-1FD5B5FEFECE}" type="presParOf" srcId="{D80DD076-F2E5-4C61-B1A5-A04E5332EDFA}" destId="{EDD11815-43A2-45CC-BA3A-6CC29EEF6B12}" srcOrd="0" destOrd="0" presId="urn:microsoft.com/office/officeart/2005/8/layout/hierarchy1"/>
    <dgm:cxn modelId="{99CC3746-8F8D-4EBE-88EC-C9AFA19FC08F}" type="presParOf" srcId="{D80DD076-F2E5-4C61-B1A5-A04E5332EDFA}" destId="{0F15DEA3-1A40-4732-879C-DFE5C73FD907}" srcOrd="1" destOrd="0" presId="urn:microsoft.com/office/officeart/2005/8/layout/hierarchy1"/>
    <dgm:cxn modelId="{B356AD68-A96E-4E0C-AD10-23F507A3B399}" type="presParOf" srcId="{BD1371EA-3D82-4F82-9BF8-7F6CAA00897E}" destId="{10ED32D1-65A1-42AF-A9D7-203E20617C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CF8006-FA19-4632-94ED-D72EFD7AAE88}" type="doc">
      <dgm:prSet loTypeId="urn:microsoft.com/office/officeart/2005/8/layout/hierarchy2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541ECFF1-B272-42CB-B48C-857B87E1B058}">
      <dgm:prSet phldrT="[Текст]"/>
      <dgm:spPr/>
      <dgm:t>
        <a:bodyPr/>
        <a:lstStyle/>
        <a:p>
          <a:r>
            <a:rPr lang="en-US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</a:t>
          </a:r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baseline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ia</a:t>
          </a:r>
          <a:r>
            <a:rPr lang="en-US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social</a:t>
          </a:r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ă</a:t>
          </a:r>
        </a:p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36 494,1 mii lei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ECF5A9-575A-4D70-AAE3-65A6A5016855}" type="parTrans" cxnId="{598630D6-DE8C-469D-8E54-B704755DE139}">
      <dgm:prSet/>
      <dgm:spPr/>
      <dgm:t>
        <a:bodyPr/>
        <a:lstStyle/>
        <a:p>
          <a:endParaRPr lang="ru-RU"/>
        </a:p>
      </dgm:t>
    </dgm:pt>
    <dgm:pt modelId="{068B9DF4-A130-4856-B505-D7759CB00AE0}" type="sibTrans" cxnId="{598630D6-DE8C-469D-8E54-B704755DE139}">
      <dgm:prSet/>
      <dgm:spPr/>
      <dgm:t>
        <a:bodyPr/>
        <a:lstStyle/>
        <a:p>
          <a:endParaRPr lang="ru-RU"/>
        </a:p>
      </dgm:t>
    </dgm:pt>
    <dgm:pt modelId="{31EB98D3-CF76-47D0-9C38-E15E4746E473}">
      <dgm:prSet phldrT="[Текст]"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familiei și copilului</a:t>
          </a:r>
        </a:p>
      </dgm:t>
    </dgm:pt>
    <dgm:pt modelId="{FB695ABB-9F07-47E8-A2BB-FAC2E14357F1}" type="parTrans" cxnId="{95C92243-CAB3-44B3-966E-95B998664C52}">
      <dgm:prSet/>
      <dgm:spPr/>
      <dgm:t>
        <a:bodyPr/>
        <a:lstStyle/>
        <a:p>
          <a:endParaRPr lang="ru-RU"/>
        </a:p>
      </dgm:t>
    </dgm:pt>
    <dgm:pt modelId="{80B82178-CDD6-4722-B051-27D0C0582C68}" type="sibTrans" cxnId="{95C92243-CAB3-44B3-966E-95B998664C52}">
      <dgm:prSet/>
      <dgm:spPr/>
      <dgm:t>
        <a:bodyPr/>
        <a:lstStyle/>
        <a:p>
          <a:endParaRPr lang="ru-RU"/>
        </a:p>
      </dgm:t>
    </dgm:pt>
    <dgm:pt modelId="{85E6E5F3-F7E5-491C-9C27-A35607B10F97}">
      <dgm:prSet phldrT="[Текст]"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7 894,5 mii lei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4BD722-1910-41F9-A4BE-0FDE5D572477}" type="parTrans" cxnId="{666BDECA-BEB4-4EFC-A1B7-2CBC57113B85}">
      <dgm:prSet/>
      <dgm:spPr/>
      <dgm:t>
        <a:bodyPr/>
        <a:lstStyle/>
        <a:p>
          <a:endParaRPr lang="ru-RU"/>
        </a:p>
      </dgm:t>
    </dgm:pt>
    <dgm:pt modelId="{E8EE92AE-7AE7-44E9-816F-4362AA3BBB80}" type="sibTrans" cxnId="{666BDECA-BEB4-4EFC-A1B7-2CBC57113B85}">
      <dgm:prSet/>
      <dgm:spPr/>
      <dgm:t>
        <a:bodyPr/>
        <a:lstStyle/>
        <a:p>
          <a:endParaRPr lang="ru-RU"/>
        </a:p>
      </dgm:t>
    </dgm:pt>
    <dgm:pt modelId="{67F4B9E2-93F0-42EA-B2F2-AE0D1E2E9B88}">
      <dgm:prSet phldrT="[Текст]"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persoanelor cu dizabilități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FA6CF4-3F53-4659-B6BC-559B89C05A8D}" type="parTrans" cxnId="{FF9B8FE6-4E3C-4028-BEA3-0AB21784B15C}">
      <dgm:prSet/>
      <dgm:spPr/>
      <dgm:t>
        <a:bodyPr/>
        <a:lstStyle/>
        <a:p>
          <a:endParaRPr lang="ru-RU"/>
        </a:p>
      </dgm:t>
    </dgm:pt>
    <dgm:pt modelId="{2F790292-C83E-4AD2-8920-E1FBAE31F306}" type="sibTrans" cxnId="{FF9B8FE6-4E3C-4028-BEA3-0AB21784B15C}">
      <dgm:prSet/>
      <dgm:spPr/>
      <dgm:t>
        <a:bodyPr/>
        <a:lstStyle/>
        <a:p>
          <a:endParaRPr lang="ru-RU"/>
        </a:p>
      </dgm:t>
    </dgm:pt>
    <dgm:pt modelId="{67C456BA-ACB8-4BB7-9F60-71A76ED9853B}">
      <dgm:prSet phldrT="[Текст]"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22 842,6 mii lei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0DB07-5A9B-4C2E-84CD-3540F54DED54}" type="parTrans" cxnId="{BF08C1E0-AF0D-4FDB-8E2A-D935353051AD}">
      <dgm:prSet/>
      <dgm:spPr/>
      <dgm:t>
        <a:bodyPr/>
        <a:lstStyle/>
        <a:p>
          <a:endParaRPr lang="ru-RU"/>
        </a:p>
      </dgm:t>
    </dgm:pt>
    <dgm:pt modelId="{F3B8E4A0-5CA2-4156-8223-2DF99C812A94}" type="sibTrans" cxnId="{BF08C1E0-AF0D-4FDB-8E2A-D935353051AD}">
      <dgm:prSet/>
      <dgm:spPr/>
      <dgm:t>
        <a:bodyPr/>
        <a:lstStyle/>
        <a:p>
          <a:endParaRPr lang="ru-RU"/>
        </a:p>
      </dgm:t>
    </dgm:pt>
    <dgm:pt modelId="{EC97BA65-99A5-4C15-BA6D-96C5D3D6B8DE}">
      <dgm:prSet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socială în cazuri excepționale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038EB-FE59-4CC7-8663-6445FA8A0C1A}" type="parTrans" cxnId="{43D32C5A-350E-4451-B872-5E10580F16E7}">
      <dgm:prSet/>
      <dgm:spPr/>
      <dgm:t>
        <a:bodyPr/>
        <a:lstStyle/>
        <a:p>
          <a:endParaRPr lang="ru-RU"/>
        </a:p>
      </dgm:t>
    </dgm:pt>
    <dgm:pt modelId="{372654E4-410E-42A6-8762-9D932F17AB38}" type="sibTrans" cxnId="{43D32C5A-350E-4451-B872-5E10580F16E7}">
      <dgm:prSet/>
      <dgm:spPr/>
      <dgm:t>
        <a:bodyPr/>
        <a:lstStyle/>
        <a:p>
          <a:endParaRPr lang="ru-RU"/>
        </a:p>
      </dgm:t>
    </dgm:pt>
    <dgm:pt modelId="{F27082F7-6724-4DB4-951D-F896A28F67FD}">
      <dgm:prSet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unor categorii de cetățeni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D6C0FA-994B-419D-A745-13EDF0DF96B3}" type="parTrans" cxnId="{95E763FF-6030-420C-A58C-1A64FD82B406}">
      <dgm:prSet/>
      <dgm:spPr/>
      <dgm:t>
        <a:bodyPr/>
        <a:lstStyle/>
        <a:p>
          <a:endParaRPr lang="ru-RU"/>
        </a:p>
      </dgm:t>
    </dgm:pt>
    <dgm:pt modelId="{71217B6D-48A0-4734-8224-BA8B6996EE76}" type="sibTrans" cxnId="{95E763FF-6030-420C-A58C-1A64FD82B406}">
      <dgm:prSet/>
      <dgm:spPr/>
      <dgm:t>
        <a:bodyPr/>
        <a:lstStyle/>
        <a:p>
          <a:endParaRPr lang="ru-RU"/>
        </a:p>
      </dgm:t>
    </dgm:pt>
    <dgm:pt modelId="{98D39818-3752-46E2-9D7B-530F163F742E}">
      <dgm:prSet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social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AF9ED9-F4D9-47FD-9C95-33191E3252AD}" type="parTrans" cxnId="{48CAE534-A370-49D1-A941-0493773B206F}">
      <dgm:prSet/>
      <dgm:spPr/>
      <dgm:t>
        <a:bodyPr/>
        <a:lstStyle/>
        <a:p>
          <a:endParaRPr lang="ru-RU"/>
        </a:p>
      </dgm:t>
    </dgm:pt>
    <dgm:pt modelId="{35BB5A7C-E871-4016-B553-03BA3D52B984}" type="sibTrans" cxnId="{48CAE534-A370-49D1-A941-0493773B206F}">
      <dgm:prSet/>
      <dgm:spPr/>
      <dgm:t>
        <a:bodyPr/>
        <a:lstStyle/>
        <a:p>
          <a:endParaRPr lang="ru-RU"/>
        </a:p>
      </dgm:t>
    </dgm:pt>
    <dgm:pt modelId="{542C4703-9FB1-4781-BC0C-5F02C43D4DAF}">
      <dgm:prSet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438,6 mii lei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3A6153-D464-4151-BA47-27C92977009E}" type="parTrans" cxnId="{BDF286D9-3836-42A9-A361-0AC7FE0044EB}">
      <dgm:prSet/>
      <dgm:spPr/>
      <dgm:t>
        <a:bodyPr/>
        <a:lstStyle/>
        <a:p>
          <a:endParaRPr lang="ru-RU"/>
        </a:p>
      </dgm:t>
    </dgm:pt>
    <dgm:pt modelId="{89CB3333-8086-4B25-8E70-E44A4248DF3B}" type="sibTrans" cxnId="{BDF286D9-3836-42A9-A361-0AC7FE0044EB}">
      <dgm:prSet/>
      <dgm:spPr/>
      <dgm:t>
        <a:bodyPr/>
        <a:lstStyle/>
        <a:p>
          <a:endParaRPr lang="ru-RU"/>
        </a:p>
      </dgm:t>
    </dgm:pt>
    <dgm:pt modelId="{51444955-63D8-4778-8897-F8E9C2B20713}">
      <dgm:prSet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2 212,3 mii lei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80D6B-7DBF-4A56-B54E-DA551E731E27}" type="parTrans" cxnId="{E329953B-FECB-490D-A704-AAC5C83A9CE3}">
      <dgm:prSet/>
      <dgm:spPr/>
      <dgm:t>
        <a:bodyPr/>
        <a:lstStyle/>
        <a:p>
          <a:endParaRPr lang="ru-RU"/>
        </a:p>
      </dgm:t>
    </dgm:pt>
    <dgm:pt modelId="{0CC99A5D-47E0-463C-8119-A4C24453B0D2}" type="sibTrans" cxnId="{E329953B-FECB-490D-A704-AAC5C83A9CE3}">
      <dgm:prSet/>
      <dgm:spPr/>
      <dgm:t>
        <a:bodyPr/>
        <a:lstStyle/>
        <a:p>
          <a:endParaRPr lang="ru-RU"/>
        </a:p>
      </dgm:t>
    </dgm:pt>
    <dgm:pt modelId="{47207F95-EDEE-4408-8523-F5043C384EBE}">
      <dgm:prSet/>
      <dgm:spPr/>
      <dgm:t>
        <a:bodyPr/>
        <a:lstStyle/>
        <a:p>
          <a:r>
            <a:rPr lang="ro-RO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3 106,1 mii lei</a:t>
          </a:r>
          <a:endParaRPr lang="ru-RU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BD6F8A-1DD9-4554-B289-F218322DE0FB}" type="parTrans" cxnId="{A513906D-EFD7-4593-878E-F71A42ECEB80}">
      <dgm:prSet/>
      <dgm:spPr/>
      <dgm:t>
        <a:bodyPr/>
        <a:lstStyle/>
        <a:p>
          <a:endParaRPr lang="ru-RU"/>
        </a:p>
      </dgm:t>
    </dgm:pt>
    <dgm:pt modelId="{FC18E28D-4C45-4DFF-9E98-5715470DEE9B}" type="sibTrans" cxnId="{A513906D-EFD7-4593-878E-F71A42ECEB80}">
      <dgm:prSet/>
      <dgm:spPr/>
      <dgm:t>
        <a:bodyPr/>
        <a:lstStyle/>
        <a:p>
          <a:endParaRPr lang="ru-RU"/>
        </a:p>
      </dgm:t>
    </dgm:pt>
    <dgm:pt modelId="{CDB14CA5-4347-4AE2-836B-B55F40FA591C}" type="pres">
      <dgm:prSet presAssocID="{7ECF8006-FA19-4632-94ED-D72EFD7AAE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70C9CB6-11DA-44E4-B330-2BF88B1FE8B7}" type="pres">
      <dgm:prSet presAssocID="{541ECFF1-B272-42CB-B48C-857B87E1B058}" presName="root1" presStyleCnt="0"/>
      <dgm:spPr/>
    </dgm:pt>
    <dgm:pt modelId="{9AE2B890-5AF6-421D-8CB4-498EA6AE8DB0}" type="pres">
      <dgm:prSet presAssocID="{541ECFF1-B272-42CB-B48C-857B87E1B058}" presName="LevelOneTextNode" presStyleLbl="node0" presStyleIdx="0" presStyleCnt="1" custScaleX="136995">
        <dgm:presLayoutVars>
          <dgm:chPref val="3"/>
        </dgm:presLayoutVars>
      </dgm:prSet>
      <dgm:spPr/>
    </dgm:pt>
    <dgm:pt modelId="{6B3F6680-7E80-40D2-A02E-269C71DA2C7F}" type="pres">
      <dgm:prSet presAssocID="{541ECFF1-B272-42CB-B48C-857B87E1B058}" presName="level2hierChild" presStyleCnt="0"/>
      <dgm:spPr/>
    </dgm:pt>
    <dgm:pt modelId="{2E7963CD-E8BD-4117-856B-995EC398724C}" type="pres">
      <dgm:prSet presAssocID="{FB695ABB-9F07-47E8-A2BB-FAC2E14357F1}" presName="conn2-1" presStyleLbl="parChTrans1D2" presStyleIdx="0" presStyleCnt="5"/>
      <dgm:spPr/>
    </dgm:pt>
    <dgm:pt modelId="{684F2DA4-F169-4E19-BCD7-2904806D23CA}" type="pres">
      <dgm:prSet presAssocID="{FB695ABB-9F07-47E8-A2BB-FAC2E14357F1}" presName="connTx" presStyleLbl="parChTrans1D2" presStyleIdx="0" presStyleCnt="5"/>
      <dgm:spPr/>
    </dgm:pt>
    <dgm:pt modelId="{3DFCBF56-3DB5-4E3E-A476-A35FA118B122}" type="pres">
      <dgm:prSet presAssocID="{31EB98D3-CF76-47D0-9C38-E15E4746E473}" presName="root2" presStyleCnt="0"/>
      <dgm:spPr/>
    </dgm:pt>
    <dgm:pt modelId="{F1463E8B-3580-4E69-A22E-2FFFF0088F5B}" type="pres">
      <dgm:prSet presAssocID="{31EB98D3-CF76-47D0-9C38-E15E4746E473}" presName="LevelTwoTextNode" presStyleLbl="node2" presStyleIdx="0" presStyleCnt="5" custScaleX="158414">
        <dgm:presLayoutVars>
          <dgm:chPref val="3"/>
        </dgm:presLayoutVars>
      </dgm:prSet>
      <dgm:spPr/>
    </dgm:pt>
    <dgm:pt modelId="{63D8D9A5-83A1-45AC-922A-EF95186E38AA}" type="pres">
      <dgm:prSet presAssocID="{31EB98D3-CF76-47D0-9C38-E15E4746E473}" presName="level3hierChild" presStyleCnt="0"/>
      <dgm:spPr/>
    </dgm:pt>
    <dgm:pt modelId="{8A3EC844-0816-4E9C-8859-0E718B351C2F}" type="pres">
      <dgm:prSet presAssocID="{0C4BD722-1910-41F9-A4BE-0FDE5D572477}" presName="conn2-1" presStyleLbl="parChTrans1D3" presStyleIdx="0" presStyleCnt="5"/>
      <dgm:spPr/>
    </dgm:pt>
    <dgm:pt modelId="{BEDBBDCA-932D-4377-A0F8-BF6BD383E819}" type="pres">
      <dgm:prSet presAssocID="{0C4BD722-1910-41F9-A4BE-0FDE5D572477}" presName="connTx" presStyleLbl="parChTrans1D3" presStyleIdx="0" presStyleCnt="5"/>
      <dgm:spPr/>
    </dgm:pt>
    <dgm:pt modelId="{2C7FA1A5-9B6E-4360-A8C1-F5B151B3E9C3}" type="pres">
      <dgm:prSet presAssocID="{85E6E5F3-F7E5-491C-9C27-A35607B10F97}" presName="root2" presStyleCnt="0"/>
      <dgm:spPr/>
    </dgm:pt>
    <dgm:pt modelId="{96E191E6-3D0A-4DB6-B64A-D8ED296A3C56}" type="pres">
      <dgm:prSet presAssocID="{85E6E5F3-F7E5-491C-9C27-A35607B10F97}" presName="LevelTwoTextNode" presStyleLbl="node3" presStyleIdx="0" presStyleCnt="5">
        <dgm:presLayoutVars>
          <dgm:chPref val="3"/>
        </dgm:presLayoutVars>
      </dgm:prSet>
      <dgm:spPr/>
    </dgm:pt>
    <dgm:pt modelId="{3DE8B8CF-D574-4C1A-B068-A1FD1B7515DA}" type="pres">
      <dgm:prSet presAssocID="{85E6E5F3-F7E5-491C-9C27-A35607B10F97}" presName="level3hierChild" presStyleCnt="0"/>
      <dgm:spPr/>
    </dgm:pt>
    <dgm:pt modelId="{80B88264-07E1-42E6-AAE2-2AB3CB38629F}" type="pres">
      <dgm:prSet presAssocID="{77FA6CF4-3F53-4659-B6BC-559B89C05A8D}" presName="conn2-1" presStyleLbl="parChTrans1D2" presStyleIdx="1" presStyleCnt="5"/>
      <dgm:spPr/>
    </dgm:pt>
    <dgm:pt modelId="{175ECD2E-0A31-42DF-A035-A8CFC6D5DA95}" type="pres">
      <dgm:prSet presAssocID="{77FA6CF4-3F53-4659-B6BC-559B89C05A8D}" presName="connTx" presStyleLbl="parChTrans1D2" presStyleIdx="1" presStyleCnt="5"/>
      <dgm:spPr/>
    </dgm:pt>
    <dgm:pt modelId="{498941CF-A245-4F3A-B2FD-F6856AEF417C}" type="pres">
      <dgm:prSet presAssocID="{67F4B9E2-93F0-42EA-B2F2-AE0D1E2E9B88}" presName="root2" presStyleCnt="0"/>
      <dgm:spPr/>
    </dgm:pt>
    <dgm:pt modelId="{953960E8-9ED5-460D-ABA0-A5F92056D04F}" type="pres">
      <dgm:prSet presAssocID="{67F4B9E2-93F0-42EA-B2F2-AE0D1E2E9B88}" presName="LevelTwoTextNode" presStyleLbl="node2" presStyleIdx="1" presStyleCnt="5" custScaleX="154864">
        <dgm:presLayoutVars>
          <dgm:chPref val="3"/>
        </dgm:presLayoutVars>
      </dgm:prSet>
      <dgm:spPr/>
    </dgm:pt>
    <dgm:pt modelId="{72DC6827-272B-4DD5-958A-E4C321FED215}" type="pres">
      <dgm:prSet presAssocID="{67F4B9E2-93F0-42EA-B2F2-AE0D1E2E9B88}" presName="level3hierChild" presStyleCnt="0"/>
      <dgm:spPr/>
    </dgm:pt>
    <dgm:pt modelId="{6DE020AF-60D3-4559-9CFA-AE6D643E9F68}" type="pres">
      <dgm:prSet presAssocID="{0380DB07-5A9B-4C2E-84CD-3540F54DED54}" presName="conn2-1" presStyleLbl="parChTrans1D3" presStyleIdx="1" presStyleCnt="5"/>
      <dgm:spPr/>
    </dgm:pt>
    <dgm:pt modelId="{AD776E53-DE13-4917-A031-3AEBA3F60EE4}" type="pres">
      <dgm:prSet presAssocID="{0380DB07-5A9B-4C2E-84CD-3540F54DED54}" presName="connTx" presStyleLbl="parChTrans1D3" presStyleIdx="1" presStyleCnt="5"/>
      <dgm:spPr/>
    </dgm:pt>
    <dgm:pt modelId="{EF8BB704-B7FE-437F-904F-0CC2C4551F9D}" type="pres">
      <dgm:prSet presAssocID="{67C456BA-ACB8-4BB7-9F60-71A76ED9853B}" presName="root2" presStyleCnt="0"/>
      <dgm:spPr/>
    </dgm:pt>
    <dgm:pt modelId="{D49C5A48-2B1C-4C3A-B8AC-DB4F2481D62C}" type="pres">
      <dgm:prSet presAssocID="{67C456BA-ACB8-4BB7-9F60-71A76ED9853B}" presName="LevelTwoTextNode" presStyleLbl="node3" presStyleIdx="1" presStyleCnt="5" custLinFactNeighborX="4578" custLinFactNeighborY="916">
        <dgm:presLayoutVars>
          <dgm:chPref val="3"/>
        </dgm:presLayoutVars>
      </dgm:prSet>
      <dgm:spPr/>
    </dgm:pt>
    <dgm:pt modelId="{747E262D-739F-4B5A-880F-2EC33A5648C4}" type="pres">
      <dgm:prSet presAssocID="{67C456BA-ACB8-4BB7-9F60-71A76ED9853B}" presName="level3hierChild" presStyleCnt="0"/>
      <dgm:spPr/>
    </dgm:pt>
    <dgm:pt modelId="{A22E5E29-A4B3-45F6-B978-3C2F8A9F438A}" type="pres">
      <dgm:prSet presAssocID="{AA5038EB-FE59-4CC7-8663-6445FA8A0C1A}" presName="conn2-1" presStyleLbl="parChTrans1D2" presStyleIdx="2" presStyleCnt="5"/>
      <dgm:spPr/>
    </dgm:pt>
    <dgm:pt modelId="{9CFF7442-EF14-411D-96A3-DF574144007C}" type="pres">
      <dgm:prSet presAssocID="{AA5038EB-FE59-4CC7-8663-6445FA8A0C1A}" presName="connTx" presStyleLbl="parChTrans1D2" presStyleIdx="2" presStyleCnt="5"/>
      <dgm:spPr/>
    </dgm:pt>
    <dgm:pt modelId="{866C91B2-FEB0-4DB9-94E6-22698B4A0657}" type="pres">
      <dgm:prSet presAssocID="{EC97BA65-99A5-4C15-BA6D-96C5D3D6B8DE}" presName="root2" presStyleCnt="0"/>
      <dgm:spPr/>
    </dgm:pt>
    <dgm:pt modelId="{D9C5BCC4-1858-41B4-8B71-A0DA1D81A778}" type="pres">
      <dgm:prSet presAssocID="{EC97BA65-99A5-4C15-BA6D-96C5D3D6B8DE}" presName="LevelTwoTextNode" presStyleLbl="node2" presStyleIdx="2" presStyleCnt="5" custScaleX="153065">
        <dgm:presLayoutVars>
          <dgm:chPref val="3"/>
        </dgm:presLayoutVars>
      </dgm:prSet>
      <dgm:spPr/>
    </dgm:pt>
    <dgm:pt modelId="{B64E044B-BAB9-41A3-8656-25B2A50371AC}" type="pres">
      <dgm:prSet presAssocID="{EC97BA65-99A5-4C15-BA6D-96C5D3D6B8DE}" presName="level3hierChild" presStyleCnt="0"/>
      <dgm:spPr/>
    </dgm:pt>
    <dgm:pt modelId="{462597A8-39D4-42C4-AEBB-63AFFB6A55D6}" type="pres">
      <dgm:prSet presAssocID="{CA3A6153-D464-4151-BA47-27C92977009E}" presName="conn2-1" presStyleLbl="parChTrans1D3" presStyleIdx="2" presStyleCnt="5"/>
      <dgm:spPr/>
    </dgm:pt>
    <dgm:pt modelId="{9A72E1A9-897E-4050-A744-DAB3E3F21E3E}" type="pres">
      <dgm:prSet presAssocID="{CA3A6153-D464-4151-BA47-27C92977009E}" presName="connTx" presStyleLbl="parChTrans1D3" presStyleIdx="2" presStyleCnt="5"/>
      <dgm:spPr/>
    </dgm:pt>
    <dgm:pt modelId="{BEDFA067-F8C7-4960-845D-B2AB3D0A995B}" type="pres">
      <dgm:prSet presAssocID="{542C4703-9FB1-4781-BC0C-5F02C43D4DAF}" presName="root2" presStyleCnt="0"/>
      <dgm:spPr/>
    </dgm:pt>
    <dgm:pt modelId="{B382465B-A25E-4B64-878D-9C8C4F92990F}" type="pres">
      <dgm:prSet presAssocID="{542C4703-9FB1-4781-BC0C-5F02C43D4DAF}" presName="LevelTwoTextNode" presStyleLbl="node3" presStyleIdx="2" presStyleCnt="5" custLinFactNeighborX="5036" custLinFactNeighborY="-2747">
        <dgm:presLayoutVars>
          <dgm:chPref val="3"/>
        </dgm:presLayoutVars>
      </dgm:prSet>
      <dgm:spPr/>
    </dgm:pt>
    <dgm:pt modelId="{07028E12-F9D8-4B74-9926-353012377DCC}" type="pres">
      <dgm:prSet presAssocID="{542C4703-9FB1-4781-BC0C-5F02C43D4DAF}" presName="level3hierChild" presStyleCnt="0"/>
      <dgm:spPr/>
    </dgm:pt>
    <dgm:pt modelId="{2FAB8EDD-91DE-4EEE-9AF5-26CE07C46848}" type="pres">
      <dgm:prSet presAssocID="{EBD6C0FA-994B-419D-A745-13EDF0DF96B3}" presName="conn2-1" presStyleLbl="parChTrans1D2" presStyleIdx="3" presStyleCnt="5"/>
      <dgm:spPr/>
    </dgm:pt>
    <dgm:pt modelId="{76D005A7-52BB-4B90-B0D9-FA5C6E56869D}" type="pres">
      <dgm:prSet presAssocID="{EBD6C0FA-994B-419D-A745-13EDF0DF96B3}" presName="connTx" presStyleLbl="parChTrans1D2" presStyleIdx="3" presStyleCnt="5"/>
      <dgm:spPr/>
    </dgm:pt>
    <dgm:pt modelId="{C932E94F-BBBE-4F74-BDBD-1F24177D72C7}" type="pres">
      <dgm:prSet presAssocID="{F27082F7-6724-4DB4-951D-F896A28F67FD}" presName="root2" presStyleCnt="0"/>
      <dgm:spPr/>
    </dgm:pt>
    <dgm:pt modelId="{9B5CD4F6-C0A9-4FA7-8239-E9F016D96E12}" type="pres">
      <dgm:prSet presAssocID="{F27082F7-6724-4DB4-951D-F896A28F67FD}" presName="LevelTwoTextNode" presStyleLbl="node2" presStyleIdx="3" presStyleCnt="5" custScaleX="150980" custLinFactNeighborX="1799" custLinFactNeighborY="-5396">
        <dgm:presLayoutVars>
          <dgm:chPref val="3"/>
        </dgm:presLayoutVars>
      </dgm:prSet>
      <dgm:spPr/>
    </dgm:pt>
    <dgm:pt modelId="{0F6E2E44-3CFF-4B3E-B831-3829399324FB}" type="pres">
      <dgm:prSet presAssocID="{F27082F7-6724-4DB4-951D-F896A28F67FD}" presName="level3hierChild" presStyleCnt="0"/>
      <dgm:spPr/>
    </dgm:pt>
    <dgm:pt modelId="{F2EA4C2C-8D0E-4FE1-A464-FDF0ABC993EA}" type="pres">
      <dgm:prSet presAssocID="{7BD80D6B-7DBF-4A56-B54E-DA551E731E27}" presName="conn2-1" presStyleLbl="parChTrans1D3" presStyleIdx="3" presStyleCnt="5"/>
      <dgm:spPr/>
    </dgm:pt>
    <dgm:pt modelId="{E5A47303-5CEE-40BA-AE1C-A581979CF682}" type="pres">
      <dgm:prSet presAssocID="{7BD80D6B-7DBF-4A56-B54E-DA551E731E27}" presName="connTx" presStyleLbl="parChTrans1D3" presStyleIdx="3" presStyleCnt="5"/>
      <dgm:spPr/>
    </dgm:pt>
    <dgm:pt modelId="{0ABB66CF-1137-4B0A-B2BE-EFAF8FF49A3D}" type="pres">
      <dgm:prSet presAssocID="{51444955-63D8-4778-8897-F8E9C2B20713}" presName="root2" presStyleCnt="0"/>
      <dgm:spPr/>
    </dgm:pt>
    <dgm:pt modelId="{2A54C39D-57C3-46F0-A526-770E391007AC}" type="pres">
      <dgm:prSet presAssocID="{51444955-63D8-4778-8897-F8E9C2B20713}" presName="LevelTwoTextNode" presStyleLbl="node3" presStyleIdx="3" presStyleCnt="5" custLinFactNeighborX="6867" custLinFactNeighborY="-4578">
        <dgm:presLayoutVars>
          <dgm:chPref val="3"/>
        </dgm:presLayoutVars>
      </dgm:prSet>
      <dgm:spPr/>
    </dgm:pt>
    <dgm:pt modelId="{17109D57-F056-4A54-997D-1B66EFBBA90E}" type="pres">
      <dgm:prSet presAssocID="{51444955-63D8-4778-8897-F8E9C2B20713}" presName="level3hierChild" presStyleCnt="0"/>
      <dgm:spPr/>
    </dgm:pt>
    <dgm:pt modelId="{E6D19703-EC18-481F-B838-9DBA5E6E0800}" type="pres">
      <dgm:prSet presAssocID="{9DAF9ED9-F4D9-47FD-9C95-33191E3252AD}" presName="conn2-1" presStyleLbl="parChTrans1D2" presStyleIdx="4" presStyleCnt="5"/>
      <dgm:spPr/>
    </dgm:pt>
    <dgm:pt modelId="{78CA279B-3BB0-4EE1-9453-FACAAA3C2CC1}" type="pres">
      <dgm:prSet presAssocID="{9DAF9ED9-F4D9-47FD-9C95-33191E3252AD}" presName="connTx" presStyleLbl="parChTrans1D2" presStyleIdx="4" presStyleCnt="5"/>
      <dgm:spPr/>
    </dgm:pt>
    <dgm:pt modelId="{260E636D-5207-4CB6-96DE-D688AFC38467}" type="pres">
      <dgm:prSet presAssocID="{98D39818-3752-46E2-9D7B-530F163F742E}" presName="root2" presStyleCnt="0"/>
      <dgm:spPr/>
    </dgm:pt>
    <dgm:pt modelId="{C230E0C4-4909-4C7C-85B9-094439469C14}" type="pres">
      <dgm:prSet presAssocID="{98D39818-3752-46E2-9D7B-530F163F742E}" presName="LevelTwoTextNode" presStyleLbl="node2" presStyleIdx="4" presStyleCnt="5" custScaleX="146723" custLinFactNeighborX="3598" custLinFactNeighborY="-6296">
        <dgm:presLayoutVars>
          <dgm:chPref val="3"/>
        </dgm:presLayoutVars>
      </dgm:prSet>
      <dgm:spPr/>
    </dgm:pt>
    <dgm:pt modelId="{5FDB4468-9AE2-423A-85F1-0916E5AC8708}" type="pres">
      <dgm:prSet presAssocID="{98D39818-3752-46E2-9D7B-530F163F742E}" presName="level3hierChild" presStyleCnt="0"/>
      <dgm:spPr/>
    </dgm:pt>
    <dgm:pt modelId="{DC7DFCCD-FFFD-4AA0-AAA5-266A6109ECE3}" type="pres">
      <dgm:prSet presAssocID="{13BD6F8A-1DD9-4554-B289-F218322DE0FB}" presName="conn2-1" presStyleLbl="parChTrans1D3" presStyleIdx="4" presStyleCnt="5"/>
      <dgm:spPr/>
    </dgm:pt>
    <dgm:pt modelId="{94DCA49D-E93C-4D61-9145-F5D0345B29AF}" type="pres">
      <dgm:prSet presAssocID="{13BD6F8A-1DD9-4554-B289-F218322DE0FB}" presName="connTx" presStyleLbl="parChTrans1D3" presStyleIdx="4" presStyleCnt="5"/>
      <dgm:spPr/>
    </dgm:pt>
    <dgm:pt modelId="{54CF213A-F618-4AEE-AC0B-4ECB9E1DF34A}" type="pres">
      <dgm:prSet presAssocID="{47207F95-EDEE-4408-8523-F5043C384EBE}" presName="root2" presStyleCnt="0"/>
      <dgm:spPr/>
    </dgm:pt>
    <dgm:pt modelId="{C37235AF-2610-48F5-AB60-AA517BD9A97B}" type="pres">
      <dgm:prSet presAssocID="{47207F95-EDEE-4408-8523-F5043C384EBE}" presName="LevelTwoTextNode" presStyleLbl="node3" presStyleIdx="4" presStyleCnt="5" custLinFactNeighborX="12360" custLinFactNeighborY="-7324">
        <dgm:presLayoutVars>
          <dgm:chPref val="3"/>
        </dgm:presLayoutVars>
      </dgm:prSet>
      <dgm:spPr/>
    </dgm:pt>
    <dgm:pt modelId="{43338404-4760-493A-BCA3-2A5A93F5FBD3}" type="pres">
      <dgm:prSet presAssocID="{47207F95-EDEE-4408-8523-F5043C384EBE}" presName="level3hierChild" presStyleCnt="0"/>
      <dgm:spPr/>
    </dgm:pt>
  </dgm:ptLst>
  <dgm:cxnLst>
    <dgm:cxn modelId="{28B01E00-2E7E-47C7-B9BC-EBFE93451C82}" type="presOf" srcId="{98D39818-3752-46E2-9D7B-530F163F742E}" destId="{C230E0C4-4909-4C7C-85B9-094439469C14}" srcOrd="0" destOrd="0" presId="urn:microsoft.com/office/officeart/2005/8/layout/hierarchy2"/>
    <dgm:cxn modelId="{32FDD904-A106-4A92-B4A9-4A5C02F8F1C3}" type="presOf" srcId="{CA3A6153-D464-4151-BA47-27C92977009E}" destId="{9A72E1A9-897E-4050-A744-DAB3E3F21E3E}" srcOrd="1" destOrd="0" presId="urn:microsoft.com/office/officeart/2005/8/layout/hierarchy2"/>
    <dgm:cxn modelId="{C7603923-5F57-450C-A62A-CB8F26FA6A12}" type="presOf" srcId="{67C456BA-ACB8-4BB7-9F60-71A76ED9853B}" destId="{D49C5A48-2B1C-4C3A-B8AC-DB4F2481D62C}" srcOrd="0" destOrd="0" presId="urn:microsoft.com/office/officeart/2005/8/layout/hierarchy2"/>
    <dgm:cxn modelId="{ED148624-54CC-4C43-9104-C1E2D499946A}" type="presOf" srcId="{0C4BD722-1910-41F9-A4BE-0FDE5D572477}" destId="{8A3EC844-0816-4E9C-8859-0E718B351C2F}" srcOrd="0" destOrd="0" presId="urn:microsoft.com/office/officeart/2005/8/layout/hierarchy2"/>
    <dgm:cxn modelId="{3671DA31-E519-4F2C-88F8-379ABB1457E8}" type="presOf" srcId="{13BD6F8A-1DD9-4554-B289-F218322DE0FB}" destId="{DC7DFCCD-FFFD-4AA0-AAA5-266A6109ECE3}" srcOrd="0" destOrd="0" presId="urn:microsoft.com/office/officeart/2005/8/layout/hierarchy2"/>
    <dgm:cxn modelId="{48CAE534-A370-49D1-A941-0493773B206F}" srcId="{541ECFF1-B272-42CB-B48C-857B87E1B058}" destId="{98D39818-3752-46E2-9D7B-530F163F742E}" srcOrd="4" destOrd="0" parTransId="{9DAF9ED9-F4D9-47FD-9C95-33191E3252AD}" sibTransId="{35BB5A7C-E871-4016-B553-03BA3D52B984}"/>
    <dgm:cxn modelId="{E329953B-FECB-490D-A704-AAC5C83A9CE3}" srcId="{F27082F7-6724-4DB4-951D-F896A28F67FD}" destId="{51444955-63D8-4778-8897-F8E9C2B20713}" srcOrd="0" destOrd="0" parTransId="{7BD80D6B-7DBF-4A56-B54E-DA551E731E27}" sibTransId="{0CC99A5D-47E0-463C-8119-A4C24453B0D2}"/>
    <dgm:cxn modelId="{D612003C-7BA7-48D7-945E-C9B8B42CD715}" type="presOf" srcId="{9DAF9ED9-F4D9-47FD-9C95-33191E3252AD}" destId="{E6D19703-EC18-481F-B838-9DBA5E6E0800}" srcOrd="0" destOrd="0" presId="urn:microsoft.com/office/officeart/2005/8/layout/hierarchy2"/>
    <dgm:cxn modelId="{0AC62E5F-5036-43A3-A313-63C88E6631FA}" type="presOf" srcId="{F27082F7-6724-4DB4-951D-F896A28F67FD}" destId="{9B5CD4F6-C0A9-4FA7-8239-E9F016D96E12}" srcOrd="0" destOrd="0" presId="urn:microsoft.com/office/officeart/2005/8/layout/hierarchy2"/>
    <dgm:cxn modelId="{75BBBF62-8641-4A79-95F2-53EB2FDDE354}" type="presOf" srcId="{13BD6F8A-1DD9-4554-B289-F218322DE0FB}" destId="{94DCA49D-E93C-4D61-9145-F5D0345B29AF}" srcOrd="1" destOrd="0" presId="urn:microsoft.com/office/officeart/2005/8/layout/hierarchy2"/>
    <dgm:cxn modelId="{95C92243-CAB3-44B3-966E-95B998664C52}" srcId="{541ECFF1-B272-42CB-B48C-857B87E1B058}" destId="{31EB98D3-CF76-47D0-9C38-E15E4746E473}" srcOrd="0" destOrd="0" parTransId="{FB695ABB-9F07-47E8-A2BB-FAC2E14357F1}" sibTransId="{80B82178-CDD6-4722-B051-27D0C0582C68}"/>
    <dgm:cxn modelId="{C008CA6A-4F4E-43A4-885C-15EBF6170FE6}" type="presOf" srcId="{7BD80D6B-7DBF-4A56-B54E-DA551E731E27}" destId="{F2EA4C2C-8D0E-4FE1-A464-FDF0ABC993EA}" srcOrd="0" destOrd="0" presId="urn:microsoft.com/office/officeart/2005/8/layout/hierarchy2"/>
    <dgm:cxn modelId="{A513906D-EFD7-4593-878E-F71A42ECEB80}" srcId="{98D39818-3752-46E2-9D7B-530F163F742E}" destId="{47207F95-EDEE-4408-8523-F5043C384EBE}" srcOrd="0" destOrd="0" parTransId="{13BD6F8A-1DD9-4554-B289-F218322DE0FB}" sibTransId="{FC18E28D-4C45-4DFF-9E98-5715470DEE9B}"/>
    <dgm:cxn modelId="{6EA0E872-F0AC-4F16-B67F-63A1E33B388B}" type="presOf" srcId="{EC97BA65-99A5-4C15-BA6D-96C5D3D6B8DE}" destId="{D9C5BCC4-1858-41B4-8B71-A0DA1D81A778}" srcOrd="0" destOrd="0" presId="urn:microsoft.com/office/officeart/2005/8/layout/hierarchy2"/>
    <dgm:cxn modelId="{3E318C76-AB17-463D-B588-8E92033A8F03}" type="presOf" srcId="{FB695ABB-9F07-47E8-A2BB-FAC2E14357F1}" destId="{2E7963CD-E8BD-4117-856B-995EC398724C}" srcOrd="0" destOrd="0" presId="urn:microsoft.com/office/officeart/2005/8/layout/hierarchy2"/>
    <dgm:cxn modelId="{7E2E4D57-D3D2-4E28-9C57-0850B80F7E78}" type="presOf" srcId="{31EB98D3-CF76-47D0-9C38-E15E4746E473}" destId="{F1463E8B-3580-4E69-A22E-2FFFF0088F5B}" srcOrd="0" destOrd="0" presId="urn:microsoft.com/office/officeart/2005/8/layout/hierarchy2"/>
    <dgm:cxn modelId="{864A7879-F14D-4705-8DEC-127AD392B3DD}" type="presOf" srcId="{0C4BD722-1910-41F9-A4BE-0FDE5D572477}" destId="{BEDBBDCA-932D-4377-A0F8-BF6BD383E819}" srcOrd="1" destOrd="0" presId="urn:microsoft.com/office/officeart/2005/8/layout/hierarchy2"/>
    <dgm:cxn modelId="{43D32C5A-350E-4451-B872-5E10580F16E7}" srcId="{541ECFF1-B272-42CB-B48C-857B87E1B058}" destId="{EC97BA65-99A5-4C15-BA6D-96C5D3D6B8DE}" srcOrd="2" destOrd="0" parTransId="{AA5038EB-FE59-4CC7-8663-6445FA8A0C1A}" sibTransId="{372654E4-410E-42A6-8762-9D932F17AB38}"/>
    <dgm:cxn modelId="{009B7D7B-49D3-4D01-8E4F-8A6E9E52241D}" type="presOf" srcId="{CA3A6153-D464-4151-BA47-27C92977009E}" destId="{462597A8-39D4-42C4-AEBB-63AFFB6A55D6}" srcOrd="0" destOrd="0" presId="urn:microsoft.com/office/officeart/2005/8/layout/hierarchy2"/>
    <dgm:cxn modelId="{52E7DD7E-0EC8-4B3A-AA6B-DFF598D7B4C6}" type="presOf" srcId="{EBD6C0FA-994B-419D-A745-13EDF0DF96B3}" destId="{76D005A7-52BB-4B90-B0D9-FA5C6E56869D}" srcOrd="1" destOrd="0" presId="urn:microsoft.com/office/officeart/2005/8/layout/hierarchy2"/>
    <dgm:cxn modelId="{7BD3C185-2A24-4CCD-8197-450C18AF79C5}" type="presOf" srcId="{67F4B9E2-93F0-42EA-B2F2-AE0D1E2E9B88}" destId="{953960E8-9ED5-460D-ABA0-A5F92056D04F}" srcOrd="0" destOrd="0" presId="urn:microsoft.com/office/officeart/2005/8/layout/hierarchy2"/>
    <dgm:cxn modelId="{ED58A792-A4C1-401A-943A-6C08500F84E4}" type="presOf" srcId="{0380DB07-5A9B-4C2E-84CD-3540F54DED54}" destId="{AD776E53-DE13-4917-A031-3AEBA3F60EE4}" srcOrd="1" destOrd="0" presId="urn:microsoft.com/office/officeart/2005/8/layout/hierarchy2"/>
    <dgm:cxn modelId="{CDE19C93-4623-448C-870E-E34A43F4CF2C}" type="presOf" srcId="{7ECF8006-FA19-4632-94ED-D72EFD7AAE88}" destId="{CDB14CA5-4347-4AE2-836B-B55F40FA591C}" srcOrd="0" destOrd="0" presId="urn:microsoft.com/office/officeart/2005/8/layout/hierarchy2"/>
    <dgm:cxn modelId="{2AF1829C-E34F-4FA3-8381-4ACEBC572F20}" type="presOf" srcId="{EBD6C0FA-994B-419D-A745-13EDF0DF96B3}" destId="{2FAB8EDD-91DE-4EEE-9AF5-26CE07C46848}" srcOrd="0" destOrd="0" presId="urn:microsoft.com/office/officeart/2005/8/layout/hierarchy2"/>
    <dgm:cxn modelId="{118A84A2-69B1-4AD3-8FD0-01A48321FA3A}" type="presOf" srcId="{9DAF9ED9-F4D9-47FD-9C95-33191E3252AD}" destId="{78CA279B-3BB0-4EE1-9453-FACAAA3C2CC1}" srcOrd="1" destOrd="0" presId="urn:microsoft.com/office/officeart/2005/8/layout/hierarchy2"/>
    <dgm:cxn modelId="{192D3AA3-9E0A-4707-9038-059471615748}" type="presOf" srcId="{AA5038EB-FE59-4CC7-8663-6445FA8A0C1A}" destId="{A22E5E29-A4B3-45F6-B978-3C2F8A9F438A}" srcOrd="0" destOrd="0" presId="urn:microsoft.com/office/officeart/2005/8/layout/hierarchy2"/>
    <dgm:cxn modelId="{F2E7E6A4-0880-470A-A676-7475D2373B4F}" type="presOf" srcId="{77FA6CF4-3F53-4659-B6BC-559B89C05A8D}" destId="{80B88264-07E1-42E6-AAE2-2AB3CB38629F}" srcOrd="0" destOrd="0" presId="urn:microsoft.com/office/officeart/2005/8/layout/hierarchy2"/>
    <dgm:cxn modelId="{EC7CFFAF-B29A-4333-B724-A7252295F61C}" type="presOf" srcId="{51444955-63D8-4778-8897-F8E9C2B20713}" destId="{2A54C39D-57C3-46F0-A526-770E391007AC}" srcOrd="0" destOrd="0" presId="urn:microsoft.com/office/officeart/2005/8/layout/hierarchy2"/>
    <dgm:cxn modelId="{ADD0C5B3-B126-4EB7-ABB9-474D715B56F4}" type="presOf" srcId="{FB695ABB-9F07-47E8-A2BB-FAC2E14357F1}" destId="{684F2DA4-F169-4E19-BCD7-2904806D23CA}" srcOrd="1" destOrd="0" presId="urn:microsoft.com/office/officeart/2005/8/layout/hierarchy2"/>
    <dgm:cxn modelId="{0A3664C5-DC14-482C-ADB9-4CB248272B22}" type="presOf" srcId="{AA5038EB-FE59-4CC7-8663-6445FA8A0C1A}" destId="{9CFF7442-EF14-411D-96A3-DF574144007C}" srcOrd="1" destOrd="0" presId="urn:microsoft.com/office/officeart/2005/8/layout/hierarchy2"/>
    <dgm:cxn modelId="{666BDECA-BEB4-4EFC-A1B7-2CBC57113B85}" srcId="{31EB98D3-CF76-47D0-9C38-E15E4746E473}" destId="{85E6E5F3-F7E5-491C-9C27-A35607B10F97}" srcOrd="0" destOrd="0" parTransId="{0C4BD722-1910-41F9-A4BE-0FDE5D572477}" sibTransId="{E8EE92AE-7AE7-44E9-816F-4362AA3BBB80}"/>
    <dgm:cxn modelId="{598630D6-DE8C-469D-8E54-B704755DE139}" srcId="{7ECF8006-FA19-4632-94ED-D72EFD7AAE88}" destId="{541ECFF1-B272-42CB-B48C-857B87E1B058}" srcOrd="0" destOrd="0" parTransId="{A4ECF5A9-575A-4D70-AAE3-65A6A5016855}" sibTransId="{068B9DF4-A130-4856-B505-D7759CB00AE0}"/>
    <dgm:cxn modelId="{BE5BBCD6-A21F-4703-915A-BC448734AA22}" type="presOf" srcId="{77FA6CF4-3F53-4659-B6BC-559B89C05A8D}" destId="{175ECD2E-0A31-42DF-A035-A8CFC6D5DA95}" srcOrd="1" destOrd="0" presId="urn:microsoft.com/office/officeart/2005/8/layout/hierarchy2"/>
    <dgm:cxn modelId="{BDF286D9-3836-42A9-A361-0AC7FE0044EB}" srcId="{EC97BA65-99A5-4C15-BA6D-96C5D3D6B8DE}" destId="{542C4703-9FB1-4781-BC0C-5F02C43D4DAF}" srcOrd="0" destOrd="0" parTransId="{CA3A6153-D464-4151-BA47-27C92977009E}" sibTransId="{89CB3333-8086-4B25-8E70-E44A4248DF3B}"/>
    <dgm:cxn modelId="{BF08C1E0-AF0D-4FDB-8E2A-D935353051AD}" srcId="{67F4B9E2-93F0-42EA-B2F2-AE0D1E2E9B88}" destId="{67C456BA-ACB8-4BB7-9F60-71A76ED9853B}" srcOrd="0" destOrd="0" parTransId="{0380DB07-5A9B-4C2E-84CD-3540F54DED54}" sibTransId="{F3B8E4A0-5CA2-4156-8223-2DF99C812A94}"/>
    <dgm:cxn modelId="{56BA47E5-F340-49E2-8EF0-D9285B01AB9E}" type="presOf" srcId="{542C4703-9FB1-4781-BC0C-5F02C43D4DAF}" destId="{B382465B-A25E-4B64-878D-9C8C4F92990F}" srcOrd="0" destOrd="0" presId="urn:microsoft.com/office/officeart/2005/8/layout/hierarchy2"/>
    <dgm:cxn modelId="{FF9B8FE6-4E3C-4028-BEA3-0AB21784B15C}" srcId="{541ECFF1-B272-42CB-B48C-857B87E1B058}" destId="{67F4B9E2-93F0-42EA-B2F2-AE0D1E2E9B88}" srcOrd="1" destOrd="0" parTransId="{77FA6CF4-3F53-4659-B6BC-559B89C05A8D}" sibTransId="{2F790292-C83E-4AD2-8920-E1FBAE31F306}"/>
    <dgm:cxn modelId="{81D76CEB-26D0-4A5D-A1EB-5186896086D6}" type="presOf" srcId="{0380DB07-5A9B-4C2E-84CD-3540F54DED54}" destId="{6DE020AF-60D3-4559-9CFA-AE6D643E9F68}" srcOrd="0" destOrd="0" presId="urn:microsoft.com/office/officeart/2005/8/layout/hierarchy2"/>
    <dgm:cxn modelId="{766CFBF1-C624-426D-B8B7-33D1A886B278}" type="presOf" srcId="{7BD80D6B-7DBF-4A56-B54E-DA551E731E27}" destId="{E5A47303-5CEE-40BA-AE1C-A581979CF682}" srcOrd="1" destOrd="0" presId="urn:microsoft.com/office/officeart/2005/8/layout/hierarchy2"/>
    <dgm:cxn modelId="{8E5D65F3-E115-4D4D-81D6-FBBBAE3CF95F}" type="presOf" srcId="{47207F95-EDEE-4408-8523-F5043C384EBE}" destId="{C37235AF-2610-48F5-AB60-AA517BD9A97B}" srcOrd="0" destOrd="0" presId="urn:microsoft.com/office/officeart/2005/8/layout/hierarchy2"/>
    <dgm:cxn modelId="{A3F882F6-42DC-45F7-8511-AAD63A204B81}" type="presOf" srcId="{85E6E5F3-F7E5-491C-9C27-A35607B10F97}" destId="{96E191E6-3D0A-4DB6-B64A-D8ED296A3C56}" srcOrd="0" destOrd="0" presId="urn:microsoft.com/office/officeart/2005/8/layout/hierarchy2"/>
    <dgm:cxn modelId="{790EDBFD-DD09-42F6-8135-F19D3F040A78}" type="presOf" srcId="{541ECFF1-B272-42CB-B48C-857B87E1B058}" destId="{9AE2B890-5AF6-421D-8CB4-498EA6AE8DB0}" srcOrd="0" destOrd="0" presId="urn:microsoft.com/office/officeart/2005/8/layout/hierarchy2"/>
    <dgm:cxn modelId="{95E763FF-6030-420C-A58C-1A64FD82B406}" srcId="{541ECFF1-B272-42CB-B48C-857B87E1B058}" destId="{F27082F7-6724-4DB4-951D-F896A28F67FD}" srcOrd="3" destOrd="0" parTransId="{EBD6C0FA-994B-419D-A745-13EDF0DF96B3}" sibTransId="{71217B6D-48A0-4734-8224-BA8B6996EE76}"/>
    <dgm:cxn modelId="{F6DBB5A4-714F-4811-9DD0-9720E73FE695}" type="presParOf" srcId="{CDB14CA5-4347-4AE2-836B-B55F40FA591C}" destId="{770C9CB6-11DA-44E4-B330-2BF88B1FE8B7}" srcOrd="0" destOrd="0" presId="urn:microsoft.com/office/officeart/2005/8/layout/hierarchy2"/>
    <dgm:cxn modelId="{12D003D3-7C2A-45CC-B9D1-7D9C48327E9B}" type="presParOf" srcId="{770C9CB6-11DA-44E4-B330-2BF88B1FE8B7}" destId="{9AE2B890-5AF6-421D-8CB4-498EA6AE8DB0}" srcOrd="0" destOrd="0" presId="urn:microsoft.com/office/officeart/2005/8/layout/hierarchy2"/>
    <dgm:cxn modelId="{AC0056C8-E234-423C-8895-7084D2387420}" type="presParOf" srcId="{770C9CB6-11DA-44E4-B330-2BF88B1FE8B7}" destId="{6B3F6680-7E80-40D2-A02E-269C71DA2C7F}" srcOrd="1" destOrd="0" presId="urn:microsoft.com/office/officeart/2005/8/layout/hierarchy2"/>
    <dgm:cxn modelId="{A9621958-0753-4C2A-8438-290845A002B2}" type="presParOf" srcId="{6B3F6680-7E80-40D2-A02E-269C71DA2C7F}" destId="{2E7963CD-E8BD-4117-856B-995EC398724C}" srcOrd="0" destOrd="0" presId="urn:microsoft.com/office/officeart/2005/8/layout/hierarchy2"/>
    <dgm:cxn modelId="{B9D89F6F-C653-487D-A490-FD0A22BCD0B6}" type="presParOf" srcId="{2E7963CD-E8BD-4117-856B-995EC398724C}" destId="{684F2DA4-F169-4E19-BCD7-2904806D23CA}" srcOrd="0" destOrd="0" presId="urn:microsoft.com/office/officeart/2005/8/layout/hierarchy2"/>
    <dgm:cxn modelId="{BB4970FB-AC9E-48E5-85BD-34DF4510A236}" type="presParOf" srcId="{6B3F6680-7E80-40D2-A02E-269C71DA2C7F}" destId="{3DFCBF56-3DB5-4E3E-A476-A35FA118B122}" srcOrd="1" destOrd="0" presId="urn:microsoft.com/office/officeart/2005/8/layout/hierarchy2"/>
    <dgm:cxn modelId="{5BD16E82-3F85-492C-AEAA-CEFA28120241}" type="presParOf" srcId="{3DFCBF56-3DB5-4E3E-A476-A35FA118B122}" destId="{F1463E8B-3580-4E69-A22E-2FFFF0088F5B}" srcOrd="0" destOrd="0" presId="urn:microsoft.com/office/officeart/2005/8/layout/hierarchy2"/>
    <dgm:cxn modelId="{98A8B5E8-E5C8-454B-826B-FBBFDEC4E0AC}" type="presParOf" srcId="{3DFCBF56-3DB5-4E3E-A476-A35FA118B122}" destId="{63D8D9A5-83A1-45AC-922A-EF95186E38AA}" srcOrd="1" destOrd="0" presId="urn:microsoft.com/office/officeart/2005/8/layout/hierarchy2"/>
    <dgm:cxn modelId="{F857B907-A2B1-435E-995A-76E09F510AEF}" type="presParOf" srcId="{63D8D9A5-83A1-45AC-922A-EF95186E38AA}" destId="{8A3EC844-0816-4E9C-8859-0E718B351C2F}" srcOrd="0" destOrd="0" presId="urn:microsoft.com/office/officeart/2005/8/layout/hierarchy2"/>
    <dgm:cxn modelId="{1961D034-E7F3-473B-A14A-C84BFB7576DD}" type="presParOf" srcId="{8A3EC844-0816-4E9C-8859-0E718B351C2F}" destId="{BEDBBDCA-932D-4377-A0F8-BF6BD383E819}" srcOrd="0" destOrd="0" presId="urn:microsoft.com/office/officeart/2005/8/layout/hierarchy2"/>
    <dgm:cxn modelId="{8362B7F7-FD4A-4CCC-9F90-C565AFCC33F1}" type="presParOf" srcId="{63D8D9A5-83A1-45AC-922A-EF95186E38AA}" destId="{2C7FA1A5-9B6E-4360-A8C1-F5B151B3E9C3}" srcOrd="1" destOrd="0" presId="urn:microsoft.com/office/officeart/2005/8/layout/hierarchy2"/>
    <dgm:cxn modelId="{F9BBD78D-6032-42B0-BE1F-1ACB26B8C4FF}" type="presParOf" srcId="{2C7FA1A5-9B6E-4360-A8C1-F5B151B3E9C3}" destId="{96E191E6-3D0A-4DB6-B64A-D8ED296A3C56}" srcOrd="0" destOrd="0" presId="urn:microsoft.com/office/officeart/2005/8/layout/hierarchy2"/>
    <dgm:cxn modelId="{EA34F8D4-D007-4F76-B826-BA0767E60A89}" type="presParOf" srcId="{2C7FA1A5-9B6E-4360-A8C1-F5B151B3E9C3}" destId="{3DE8B8CF-D574-4C1A-B068-A1FD1B7515DA}" srcOrd="1" destOrd="0" presId="urn:microsoft.com/office/officeart/2005/8/layout/hierarchy2"/>
    <dgm:cxn modelId="{447B0545-788E-46A5-9A30-7BCE8E837274}" type="presParOf" srcId="{6B3F6680-7E80-40D2-A02E-269C71DA2C7F}" destId="{80B88264-07E1-42E6-AAE2-2AB3CB38629F}" srcOrd="2" destOrd="0" presId="urn:microsoft.com/office/officeart/2005/8/layout/hierarchy2"/>
    <dgm:cxn modelId="{40D2E28F-E49E-4EDE-BF5C-45E3F73E6ED5}" type="presParOf" srcId="{80B88264-07E1-42E6-AAE2-2AB3CB38629F}" destId="{175ECD2E-0A31-42DF-A035-A8CFC6D5DA95}" srcOrd="0" destOrd="0" presId="urn:microsoft.com/office/officeart/2005/8/layout/hierarchy2"/>
    <dgm:cxn modelId="{C0CB4346-06DB-4754-BC19-4025614D66EE}" type="presParOf" srcId="{6B3F6680-7E80-40D2-A02E-269C71DA2C7F}" destId="{498941CF-A245-4F3A-B2FD-F6856AEF417C}" srcOrd="3" destOrd="0" presId="urn:microsoft.com/office/officeart/2005/8/layout/hierarchy2"/>
    <dgm:cxn modelId="{C6878325-B617-40E1-92DC-C3E093B0898A}" type="presParOf" srcId="{498941CF-A245-4F3A-B2FD-F6856AEF417C}" destId="{953960E8-9ED5-460D-ABA0-A5F92056D04F}" srcOrd="0" destOrd="0" presId="urn:microsoft.com/office/officeart/2005/8/layout/hierarchy2"/>
    <dgm:cxn modelId="{E55F3A44-2DE3-4785-9AD9-FA152FA4CBAB}" type="presParOf" srcId="{498941CF-A245-4F3A-B2FD-F6856AEF417C}" destId="{72DC6827-272B-4DD5-958A-E4C321FED215}" srcOrd="1" destOrd="0" presId="urn:microsoft.com/office/officeart/2005/8/layout/hierarchy2"/>
    <dgm:cxn modelId="{A3650127-95D7-43EE-BA89-ECD4424DF220}" type="presParOf" srcId="{72DC6827-272B-4DD5-958A-E4C321FED215}" destId="{6DE020AF-60D3-4559-9CFA-AE6D643E9F68}" srcOrd="0" destOrd="0" presId="urn:microsoft.com/office/officeart/2005/8/layout/hierarchy2"/>
    <dgm:cxn modelId="{1E0DB71D-916F-4512-9A05-DDDD417AC077}" type="presParOf" srcId="{6DE020AF-60D3-4559-9CFA-AE6D643E9F68}" destId="{AD776E53-DE13-4917-A031-3AEBA3F60EE4}" srcOrd="0" destOrd="0" presId="urn:microsoft.com/office/officeart/2005/8/layout/hierarchy2"/>
    <dgm:cxn modelId="{31A54133-361B-4336-B1CA-D58DAF2DEDAE}" type="presParOf" srcId="{72DC6827-272B-4DD5-958A-E4C321FED215}" destId="{EF8BB704-B7FE-437F-904F-0CC2C4551F9D}" srcOrd="1" destOrd="0" presId="urn:microsoft.com/office/officeart/2005/8/layout/hierarchy2"/>
    <dgm:cxn modelId="{08F498B6-11B7-4E6B-81A9-14177E96606F}" type="presParOf" srcId="{EF8BB704-B7FE-437F-904F-0CC2C4551F9D}" destId="{D49C5A48-2B1C-4C3A-B8AC-DB4F2481D62C}" srcOrd="0" destOrd="0" presId="urn:microsoft.com/office/officeart/2005/8/layout/hierarchy2"/>
    <dgm:cxn modelId="{25C402B4-742F-4B7E-B74B-5613FC68CE4E}" type="presParOf" srcId="{EF8BB704-B7FE-437F-904F-0CC2C4551F9D}" destId="{747E262D-739F-4B5A-880F-2EC33A5648C4}" srcOrd="1" destOrd="0" presId="urn:microsoft.com/office/officeart/2005/8/layout/hierarchy2"/>
    <dgm:cxn modelId="{2C4F0986-72E9-470E-AD81-9A29EAA0589F}" type="presParOf" srcId="{6B3F6680-7E80-40D2-A02E-269C71DA2C7F}" destId="{A22E5E29-A4B3-45F6-B978-3C2F8A9F438A}" srcOrd="4" destOrd="0" presId="urn:microsoft.com/office/officeart/2005/8/layout/hierarchy2"/>
    <dgm:cxn modelId="{39DAB18D-2EDD-495D-8B8B-5B4CAD65B982}" type="presParOf" srcId="{A22E5E29-A4B3-45F6-B978-3C2F8A9F438A}" destId="{9CFF7442-EF14-411D-96A3-DF574144007C}" srcOrd="0" destOrd="0" presId="urn:microsoft.com/office/officeart/2005/8/layout/hierarchy2"/>
    <dgm:cxn modelId="{3DB670F6-0672-4D6B-8A3C-5DD98AFEDA8F}" type="presParOf" srcId="{6B3F6680-7E80-40D2-A02E-269C71DA2C7F}" destId="{866C91B2-FEB0-4DB9-94E6-22698B4A0657}" srcOrd="5" destOrd="0" presId="urn:microsoft.com/office/officeart/2005/8/layout/hierarchy2"/>
    <dgm:cxn modelId="{62F40860-2766-43B7-9613-06CE03257681}" type="presParOf" srcId="{866C91B2-FEB0-4DB9-94E6-22698B4A0657}" destId="{D9C5BCC4-1858-41B4-8B71-A0DA1D81A778}" srcOrd="0" destOrd="0" presId="urn:microsoft.com/office/officeart/2005/8/layout/hierarchy2"/>
    <dgm:cxn modelId="{7B2FF568-F079-47F7-B06F-67BA488575AE}" type="presParOf" srcId="{866C91B2-FEB0-4DB9-94E6-22698B4A0657}" destId="{B64E044B-BAB9-41A3-8656-25B2A50371AC}" srcOrd="1" destOrd="0" presId="urn:microsoft.com/office/officeart/2005/8/layout/hierarchy2"/>
    <dgm:cxn modelId="{3F4DFA60-4E37-4903-9C6E-35DB33671AA6}" type="presParOf" srcId="{B64E044B-BAB9-41A3-8656-25B2A50371AC}" destId="{462597A8-39D4-42C4-AEBB-63AFFB6A55D6}" srcOrd="0" destOrd="0" presId="urn:microsoft.com/office/officeart/2005/8/layout/hierarchy2"/>
    <dgm:cxn modelId="{8AFD3CBF-FDB9-4020-9DE7-05A020A62632}" type="presParOf" srcId="{462597A8-39D4-42C4-AEBB-63AFFB6A55D6}" destId="{9A72E1A9-897E-4050-A744-DAB3E3F21E3E}" srcOrd="0" destOrd="0" presId="urn:microsoft.com/office/officeart/2005/8/layout/hierarchy2"/>
    <dgm:cxn modelId="{57802C5B-2C29-4C90-9CA7-550126E6AA83}" type="presParOf" srcId="{B64E044B-BAB9-41A3-8656-25B2A50371AC}" destId="{BEDFA067-F8C7-4960-845D-B2AB3D0A995B}" srcOrd="1" destOrd="0" presId="urn:microsoft.com/office/officeart/2005/8/layout/hierarchy2"/>
    <dgm:cxn modelId="{BE5D5748-9287-448C-B872-BB7DC24E16D3}" type="presParOf" srcId="{BEDFA067-F8C7-4960-845D-B2AB3D0A995B}" destId="{B382465B-A25E-4B64-878D-9C8C4F92990F}" srcOrd="0" destOrd="0" presId="urn:microsoft.com/office/officeart/2005/8/layout/hierarchy2"/>
    <dgm:cxn modelId="{FCE868FE-63C8-42A1-84EB-609C89968546}" type="presParOf" srcId="{BEDFA067-F8C7-4960-845D-B2AB3D0A995B}" destId="{07028E12-F9D8-4B74-9926-353012377DCC}" srcOrd="1" destOrd="0" presId="urn:microsoft.com/office/officeart/2005/8/layout/hierarchy2"/>
    <dgm:cxn modelId="{95C17F0E-C441-4372-941A-A09E43023875}" type="presParOf" srcId="{6B3F6680-7E80-40D2-A02E-269C71DA2C7F}" destId="{2FAB8EDD-91DE-4EEE-9AF5-26CE07C46848}" srcOrd="6" destOrd="0" presId="urn:microsoft.com/office/officeart/2005/8/layout/hierarchy2"/>
    <dgm:cxn modelId="{91F81668-4284-403E-AE0C-32C9D82CDC01}" type="presParOf" srcId="{2FAB8EDD-91DE-4EEE-9AF5-26CE07C46848}" destId="{76D005A7-52BB-4B90-B0D9-FA5C6E56869D}" srcOrd="0" destOrd="0" presId="urn:microsoft.com/office/officeart/2005/8/layout/hierarchy2"/>
    <dgm:cxn modelId="{FD15D187-A690-453F-AB79-966339E5D40D}" type="presParOf" srcId="{6B3F6680-7E80-40D2-A02E-269C71DA2C7F}" destId="{C932E94F-BBBE-4F74-BDBD-1F24177D72C7}" srcOrd="7" destOrd="0" presId="urn:microsoft.com/office/officeart/2005/8/layout/hierarchy2"/>
    <dgm:cxn modelId="{AF3ADEF1-548D-4FC2-8213-36E64F6B325B}" type="presParOf" srcId="{C932E94F-BBBE-4F74-BDBD-1F24177D72C7}" destId="{9B5CD4F6-C0A9-4FA7-8239-E9F016D96E12}" srcOrd="0" destOrd="0" presId="urn:microsoft.com/office/officeart/2005/8/layout/hierarchy2"/>
    <dgm:cxn modelId="{7906AED0-FB2E-45DC-9D7C-AC74C9FCD02E}" type="presParOf" srcId="{C932E94F-BBBE-4F74-BDBD-1F24177D72C7}" destId="{0F6E2E44-3CFF-4B3E-B831-3829399324FB}" srcOrd="1" destOrd="0" presId="urn:microsoft.com/office/officeart/2005/8/layout/hierarchy2"/>
    <dgm:cxn modelId="{7295432B-92E5-4F19-B7A0-86F433150E33}" type="presParOf" srcId="{0F6E2E44-3CFF-4B3E-B831-3829399324FB}" destId="{F2EA4C2C-8D0E-4FE1-A464-FDF0ABC993EA}" srcOrd="0" destOrd="0" presId="urn:microsoft.com/office/officeart/2005/8/layout/hierarchy2"/>
    <dgm:cxn modelId="{5F2838D0-783E-48E0-8CB6-DAF3D8F43678}" type="presParOf" srcId="{F2EA4C2C-8D0E-4FE1-A464-FDF0ABC993EA}" destId="{E5A47303-5CEE-40BA-AE1C-A581979CF682}" srcOrd="0" destOrd="0" presId="urn:microsoft.com/office/officeart/2005/8/layout/hierarchy2"/>
    <dgm:cxn modelId="{1E0AC17B-1A4D-4FCC-9098-DCF51038C529}" type="presParOf" srcId="{0F6E2E44-3CFF-4B3E-B831-3829399324FB}" destId="{0ABB66CF-1137-4B0A-B2BE-EFAF8FF49A3D}" srcOrd="1" destOrd="0" presId="urn:microsoft.com/office/officeart/2005/8/layout/hierarchy2"/>
    <dgm:cxn modelId="{A5DFEDB9-B915-467C-9C1F-90FC54ACD57E}" type="presParOf" srcId="{0ABB66CF-1137-4B0A-B2BE-EFAF8FF49A3D}" destId="{2A54C39D-57C3-46F0-A526-770E391007AC}" srcOrd="0" destOrd="0" presId="urn:microsoft.com/office/officeart/2005/8/layout/hierarchy2"/>
    <dgm:cxn modelId="{D4C466B3-EEC1-4E6A-9C8D-D0CAA7F1ED58}" type="presParOf" srcId="{0ABB66CF-1137-4B0A-B2BE-EFAF8FF49A3D}" destId="{17109D57-F056-4A54-997D-1B66EFBBA90E}" srcOrd="1" destOrd="0" presId="urn:microsoft.com/office/officeart/2005/8/layout/hierarchy2"/>
    <dgm:cxn modelId="{530AD697-1F8B-4F7C-A59C-7D626CFEB855}" type="presParOf" srcId="{6B3F6680-7E80-40D2-A02E-269C71DA2C7F}" destId="{E6D19703-EC18-481F-B838-9DBA5E6E0800}" srcOrd="8" destOrd="0" presId="urn:microsoft.com/office/officeart/2005/8/layout/hierarchy2"/>
    <dgm:cxn modelId="{61AA2F0C-63B1-4407-97A3-0F81EC3956C5}" type="presParOf" srcId="{E6D19703-EC18-481F-B838-9DBA5E6E0800}" destId="{78CA279B-3BB0-4EE1-9453-FACAAA3C2CC1}" srcOrd="0" destOrd="0" presId="urn:microsoft.com/office/officeart/2005/8/layout/hierarchy2"/>
    <dgm:cxn modelId="{61558822-BAD7-4798-9391-84118A659331}" type="presParOf" srcId="{6B3F6680-7E80-40D2-A02E-269C71DA2C7F}" destId="{260E636D-5207-4CB6-96DE-D688AFC38467}" srcOrd="9" destOrd="0" presId="urn:microsoft.com/office/officeart/2005/8/layout/hierarchy2"/>
    <dgm:cxn modelId="{636D2AD5-2355-42CA-944F-A3278F01D2FE}" type="presParOf" srcId="{260E636D-5207-4CB6-96DE-D688AFC38467}" destId="{C230E0C4-4909-4C7C-85B9-094439469C14}" srcOrd="0" destOrd="0" presId="urn:microsoft.com/office/officeart/2005/8/layout/hierarchy2"/>
    <dgm:cxn modelId="{7021A865-374C-4E24-BA89-CE5B55683212}" type="presParOf" srcId="{260E636D-5207-4CB6-96DE-D688AFC38467}" destId="{5FDB4468-9AE2-423A-85F1-0916E5AC8708}" srcOrd="1" destOrd="0" presId="urn:microsoft.com/office/officeart/2005/8/layout/hierarchy2"/>
    <dgm:cxn modelId="{476AE792-8F64-45F1-9A7D-4355072A0C95}" type="presParOf" srcId="{5FDB4468-9AE2-423A-85F1-0916E5AC8708}" destId="{DC7DFCCD-FFFD-4AA0-AAA5-266A6109ECE3}" srcOrd="0" destOrd="0" presId="urn:microsoft.com/office/officeart/2005/8/layout/hierarchy2"/>
    <dgm:cxn modelId="{43FC9F7E-F3B1-4F0F-8579-D1EE483D4DCF}" type="presParOf" srcId="{DC7DFCCD-FFFD-4AA0-AAA5-266A6109ECE3}" destId="{94DCA49D-E93C-4D61-9145-F5D0345B29AF}" srcOrd="0" destOrd="0" presId="urn:microsoft.com/office/officeart/2005/8/layout/hierarchy2"/>
    <dgm:cxn modelId="{C0B13929-A1B2-47F3-95F5-5052D82D797E}" type="presParOf" srcId="{5FDB4468-9AE2-423A-85F1-0916E5AC8708}" destId="{54CF213A-F618-4AEE-AC0B-4ECB9E1DF34A}" srcOrd="1" destOrd="0" presId="urn:microsoft.com/office/officeart/2005/8/layout/hierarchy2"/>
    <dgm:cxn modelId="{93C6045E-E7ED-4519-94EA-F9A882DFEC4B}" type="presParOf" srcId="{54CF213A-F618-4AEE-AC0B-4ECB9E1DF34A}" destId="{C37235AF-2610-48F5-AB60-AA517BD9A97B}" srcOrd="0" destOrd="0" presId="urn:microsoft.com/office/officeart/2005/8/layout/hierarchy2"/>
    <dgm:cxn modelId="{6CCC2496-3CAD-4EA3-949E-990DC95EE829}" type="presParOf" srcId="{54CF213A-F618-4AEE-AC0B-4ECB9E1DF34A}" destId="{43338404-4760-493A-BCA3-2A5A93F5FB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ACD175-6B10-4DBF-AE44-6A80D2B2DF4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287A0667-A5F6-44F0-B743-BE992D612792}">
      <dgm:prSet phldrT="[Текст]" custT="1"/>
      <dgm:spPr/>
      <dgm:t>
        <a:bodyPr/>
        <a:lstStyle/>
        <a:p>
          <a:endParaRPr lang="ru-RU" sz="1400" dirty="0"/>
        </a:p>
      </dgm:t>
    </dgm:pt>
    <dgm:pt modelId="{4D8BD4C0-72C6-4259-85A9-9DC298A50C52}" type="parTrans" cxnId="{15212AA3-17DE-4BE6-800E-CD7AA1B5C604}">
      <dgm:prSet/>
      <dgm:spPr/>
      <dgm:t>
        <a:bodyPr/>
        <a:lstStyle/>
        <a:p>
          <a:endParaRPr lang="ru-RU"/>
        </a:p>
      </dgm:t>
    </dgm:pt>
    <dgm:pt modelId="{5915D7DC-267A-45F8-82CA-0A361EA62667}" type="sibTrans" cxnId="{15212AA3-17DE-4BE6-800E-CD7AA1B5C604}">
      <dgm:prSet/>
      <dgm:spPr/>
      <dgm:t>
        <a:bodyPr/>
        <a:lstStyle/>
        <a:p>
          <a:endParaRPr lang="ru-RU"/>
        </a:p>
      </dgm:t>
    </dgm:pt>
    <dgm:pt modelId="{C131342D-18C2-4116-BBA5-4E6578872080}">
      <dgm:prSet phldrT="[Текст]"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21 - Cheltuieli de personal: 191 903,6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2FE1E9C4-6BA8-42D5-ABA1-B638055EB3A8}" type="parTrans" cxnId="{19CCEFA2-FF69-4FC2-B47E-DFD9D262EE5E}">
      <dgm:prSet/>
      <dgm:spPr/>
      <dgm:t>
        <a:bodyPr/>
        <a:lstStyle/>
        <a:p>
          <a:endParaRPr lang="ru-RU"/>
        </a:p>
      </dgm:t>
    </dgm:pt>
    <dgm:pt modelId="{4AD9E436-43EB-4115-9124-0C4155C1C3AD}" type="sibTrans" cxnId="{19CCEFA2-FF69-4FC2-B47E-DFD9D262EE5E}">
      <dgm:prSet/>
      <dgm:spPr/>
      <dgm:t>
        <a:bodyPr/>
        <a:lstStyle/>
        <a:p>
          <a:endParaRPr lang="ru-RU"/>
        </a:p>
      </dgm:t>
    </dgm:pt>
    <dgm:pt modelId="{2FD3CB73-8027-45A2-B571-9EE992285DC6}">
      <dgm:prSet phldrT="[Текст]"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22 - Bun</a:t>
          </a:r>
          <a:r>
            <a:rPr lang="en-US" sz="1400" dirty="0">
              <a:latin typeface="Times New Roman" panose="02020603050405020304" pitchFamily="18" charset="0"/>
            </a:rPr>
            <a:t>u</a:t>
          </a:r>
          <a:r>
            <a:rPr lang="ro-RO" sz="1400" dirty="0">
              <a:latin typeface="Times New Roman" panose="02020603050405020304" pitchFamily="18" charset="0"/>
            </a:rPr>
            <a:t>ri și servicii: 41 </a:t>
          </a:r>
          <a:r>
            <a:rPr lang="ro-RO" sz="1400" baseline="0" dirty="0">
              <a:latin typeface="Times New Roman" panose="02020603050405020304" pitchFamily="18" charset="0"/>
            </a:rPr>
            <a:t>831,4</a:t>
          </a:r>
          <a:r>
            <a:rPr lang="ro-RO" sz="1400" dirty="0">
              <a:latin typeface="Times New Roman" panose="02020603050405020304" pitchFamily="18" charset="0"/>
            </a:rPr>
            <a:t> mii lei 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86FAEE54-93B1-4056-A48F-07CC78C86604}" type="parTrans" cxnId="{25038780-98CB-417D-820F-F45E7A96D4F1}">
      <dgm:prSet/>
      <dgm:spPr/>
      <dgm:t>
        <a:bodyPr/>
        <a:lstStyle/>
        <a:p>
          <a:endParaRPr lang="ru-RU"/>
        </a:p>
      </dgm:t>
    </dgm:pt>
    <dgm:pt modelId="{A4B37054-7A06-4E87-A606-6DD8C72C0ECE}" type="sibTrans" cxnId="{25038780-98CB-417D-820F-F45E7A96D4F1}">
      <dgm:prSet/>
      <dgm:spPr/>
      <dgm:t>
        <a:bodyPr/>
        <a:lstStyle/>
        <a:p>
          <a:endParaRPr lang="ru-RU"/>
        </a:p>
      </dgm:t>
    </dgm:pt>
    <dgm:pt modelId="{E519475E-552D-41E3-8D53-563203FFDF70}">
      <dgm:prSet phldrT="[Текст]"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25 - Subvenții: 1 000,0 mii lei 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857EB4C2-DE83-48BD-83FD-639EE96DB527}" type="parTrans" cxnId="{0D5EBDFF-BDC1-4084-B5AD-1E0C473DFA83}">
      <dgm:prSet/>
      <dgm:spPr/>
      <dgm:t>
        <a:bodyPr/>
        <a:lstStyle/>
        <a:p>
          <a:endParaRPr lang="ru-RU"/>
        </a:p>
      </dgm:t>
    </dgm:pt>
    <dgm:pt modelId="{2EB92EE9-7CF8-40E5-8F61-9B6531E3A06C}" type="sibTrans" cxnId="{0D5EBDFF-BDC1-4084-B5AD-1E0C473DFA83}">
      <dgm:prSet/>
      <dgm:spPr/>
      <dgm:t>
        <a:bodyPr/>
        <a:lstStyle/>
        <a:p>
          <a:endParaRPr lang="ru-RU"/>
        </a:p>
      </dgm:t>
    </dgm:pt>
    <dgm:pt modelId="{ADB006CE-E148-47B5-ABC2-1913C14E6A01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75FA9816-E351-4688-B35B-90FA06690D0B}" type="sibTrans" cxnId="{AFB90A90-40DD-4C9E-B617-B359B5986E45}">
      <dgm:prSet/>
      <dgm:spPr/>
      <dgm:t>
        <a:bodyPr/>
        <a:lstStyle/>
        <a:p>
          <a:endParaRPr lang="ru-RU"/>
        </a:p>
      </dgm:t>
    </dgm:pt>
    <dgm:pt modelId="{212122E4-B7D7-41B9-8C2C-57A13D66A1E9}" type="parTrans" cxnId="{AFB90A90-40DD-4C9E-B617-B359B5986E45}">
      <dgm:prSet/>
      <dgm:spPr/>
      <dgm:t>
        <a:bodyPr/>
        <a:lstStyle/>
        <a:p>
          <a:endParaRPr lang="ru-RU"/>
        </a:p>
      </dgm:t>
    </dgm:pt>
    <dgm:pt modelId="{D14138B9-F6FC-41B8-A96A-AF3A26D23B53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F3994AE7-2243-4BBA-BD66-03A678B4BFB1}" type="parTrans" cxnId="{4B528E21-51F0-4265-B188-9814D0C3E6F0}">
      <dgm:prSet/>
      <dgm:spPr/>
      <dgm:t>
        <a:bodyPr/>
        <a:lstStyle/>
        <a:p>
          <a:endParaRPr lang="ru-RU"/>
        </a:p>
      </dgm:t>
    </dgm:pt>
    <dgm:pt modelId="{7156E41F-D966-454F-9576-F1DD078315DE}" type="sibTrans" cxnId="{4B528E21-51F0-4265-B188-9814D0C3E6F0}">
      <dgm:prSet/>
      <dgm:spPr/>
      <dgm:t>
        <a:bodyPr/>
        <a:lstStyle/>
        <a:p>
          <a:endParaRPr lang="ru-RU"/>
        </a:p>
      </dgm:t>
    </dgm:pt>
    <dgm:pt modelId="{7D4E77DE-6064-4BEF-886F-C8C69DD5AF80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81F8068D-1AD9-4FE5-9D99-ACF0567C756C}" type="parTrans" cxnId="{6E01ABD4-9840-4130-9C66-6F1B57F98B05}">
      <dgm:prSet/>
      <dgm:spPr/>
      <dgm:t>
        <a:bodyPr/>
        <a:lstStyle/>
        <a:p>
          <a:endParaRPr lang="ru-RU"/>
        </a:p>
      </dgm:t>
    </dgm:pt>
    <dgm:pt modelId="{A4D1793F-729C-4CC1-AF3D-FF8AB59EC10A}" type="sibTrans" cxnId="{6E01ABD4-9840-4130-9C66-6F1B57F98B05}">
      <dgm:prSet/>
      <dgm:spPr/>
      <dgm:t>
        <a:bodyPr/>
        <a:lstStyle/>
        <a:p>
          <a:endParaRPr lang="ru-RU"/>
        </a:p>
      </dgm:t>
    </dgm:pt>
    <dgm:pt modelId="{BC84F458-C3EA-42A7-93A7-AA3B58830586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E098EC5F-F17E-460E-A894-823D323DC4E1}" type="parTrans" cxnId="{041EABAE-004E-401E-82E2-32150BE42018}">
      <dgm:prSet/>
      <dgm:spPr/>
      <dgm:t>
        <a:bodyPr/>
        <a:lstStyle/>
        <a:p>
          <a:endParaRPr lang="ru-RU"/>
        </a:p>
      </dgm:t>
    </dgm:pt>
    <dgm:pt modelId="{7436851B-46AC-437F-81ED-E75668DAAB03}" type="sibTrans" cxnId="{041EABAE-004E-401E-82E2-32150BE42018}">
      <dgm:prSet/>
      <dgm:spPr/>
      <dgm:t>
        <a:bodyPr/>
        <a:lstStyle/>
        <a:p>
          <a:endParaRPr lang="ru-RU"/>
        </a:p>
      </dgm:t>
    </dgm:pt>
    <dgm:pt modelId="{3802CE34-3D13-4509-B57A-5997F2295BC1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B02FF9DD-FC02-469D-9155-DA47937E6BE1}" type="parTrans" cxnId="{6ADD575B-491D-4E9F-8521-862663EFAA0B}">
      <dgm:prSet/>
      <dgm:spPr/>
      <dgm:t>
        <a:bodyPr/>
        <a:lstStyle/>
        <a:p>
          <a:endParaRPr lang="ru-RU"/>
        </a:p>
      </dgm:t>
    </dgm:pt>
    <dgm:pt modelId="{8CD4AE23-A4CE-4B00-A2D6-48643E01A921}" type="sibTrans" cxnId="{6ADD575B-491D-4E9F-8521-862663EFAA0B}">
      <dgm:prSet/>
      <dgm:spPr/>
      <dgm:t>
        <a:bodyPr/>
        <a:lstStyle/>
        <a:p>
          <a:endParaRPr lang="ru-RU"/>
        </a:p>
      </dgm:t>
    </dgm:pt>
    <dgm:pt modelId="{0F893E98-0616-429C-AB84-174C45B71A30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27 - Prestații sociale:  12 160,7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AA4E6D18-012D-45FE-A33B-901189F1AAB8}" type="parTrans" cxnId="{1D13D6A5-AB60-417E-9BB8-034EDC51C384}">
      <dgm:prSet/>
      <dgm:spPr/>
      <dgm:t>
        <a:bodyPr/>
        <a:lstStyle/>
        <a:p>
          <a:endParaRPr lang="ru-RU"/>
        </a:p>
      </dgm:t>
    </dgm:pt>
    <dgm:pt modelId="{A14FB563-B3FE-4840-A66D-F59E4A9C019A}" type="sibTrans" cxnId="{1D13D6A5-AB60-417E-9BB8-034EDC51C384}">
      <dgm:prSet/>
      <dgm:spPr/>
      <dgm:t>
        <a:bodyPr/>
        <a:lstStyle/>
        <a:p>
          <a:endParaRPr lang="ru-RU"/>
        </a:p>
      </dgm:t>
    </dgm:pt>
    <dgm:pt modelId="{D6CABF0B-3945-48F4-8AC1-60D1AE51C5D8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28 - Alte cheltuieli: 2 634,6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AA6A6ED7-2413-4210-A7F9-D5BD789F7F1D}" type="parTrans" cxnId="{DE5FECAA-36EC-4350-B26E-14C7CFA670A6}">
      <dgm:prSet/>
      <dgm:spPr/>
      <dgm:t>
        <a:bodyPr/>
        <a:lstStyle/>
        <a:p>
          <a:endParaRPr lang="ru-RU"/>
        </a:p>
      </dgm:t>
    </dgm:pt>
    <dgm:pt modelId="{77510E42-C012-42D4-8B5D-F173D2676573}" type="sibTrans" cxnId="{DE5FECAA-36EC-4350-B26E-14C7CFA670A6}">
      <dgm:prSet/>
      <dgm:spPr/>
      <dgm:t>
        <a:bodyPr/>
        <a:lstStyle/>
        <a:p>
          <a:endParaRPr lang="ru-RU"/>
        </a:p>
      </dgm:t>
    </dgm:pt>
    <dgm:pt modelId="{D8BF44D5-72B2-4966-B694-980143D73C2D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31 - Mijloace fixe: 6 649,3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C39CA065-2283-41BE-BCA1-9A1885E19B57}" type="parTrans" cxnId="{87EC8AFC-C122-4B99-9C96-D76E559EE3D9}">
      <dgm:prSet/>
      <dgm:spPr/>
      <dgm:t>
        <a:bodyPr/>
        <a:lstStyle/>
        <a:p>
          <a:endParaRPr lang="ru-RU"/>
        </a:p>
      </dgm:t>
    </dgm:pt>
    <dgm:pt modelId="{9CFDEE1E-D5AD-4A70-B429-9CCC5790318F}" type="sibTrans" cxnId="{87EC8AFC-C122-4B99-9C96-D76E559EE3D9}">
      <dgm:prSet/>
      <dgm:spPr/>
      <dgm:t>
        <a:bodyPr/>
        <a:lstStyle/>
        <a:p>
          <a:endParaRPr lang="ru-RU"/>
        </a:p>
      </dgm:t>
    </dgm:pt>
    <dgm:pt modelId="{462B1E37-A156-4D0B-B135-E2F111E49E5C}">
      <dgm:prSet custT="1"/>
      <dgm:spPr/>
      <dgm:t>
        <a:bodyPr/>
        <a:lstStyle/>
        <a:p>
          <a:r>
            <a:rPr lang="ro-RO" sz="1400" dirty="0">
              <a:latin typeface="Times New Roman" panose="02020603050405020304" pitchFamily="18" charset="0"/>
            </a:rPr>
            <a:t>33 - Stocuri de materiale circulante: 12 776,3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F43461B5-2DA6-4E7E-9D57-29323FD5953B}" type="parTrans" cxnId="{BA250825-DE1F-4EA7-BF1F-96D2AD0B77DD}">
      <dgm:prSet/>
      <dgm:spPr/>
      <dgm:t>
        <a:bodyPr/>
        <a:lstStyle/>
        <a:p>
          <a:endParaRPr lang="ru-RU"/>
        </a:p>
      </dgm:t>
    </dgm:pt>
    <dgm:pt modelId="{513F8CE1-F331-4F63-89FE-F9A6BB9BA08E}" type="sibTrans" cxnId="{BA250825-DE1F-4EA7-BF1F-96D2AD0B77DD}">
      <dgm:prSet/>
      <dgm:spPr/>
      <dgm:t>
        <a:bodyPr/>
        <a:lstStyle/>
        <a:p>
          <a:endParaRPr lang="ru-RU"/>
        </a:p>
      </dgm:t>
    </dgm:pt>
    <dgm:pt modelId="{D8965D8A-ED68-4891-990B-AA09B203D8AE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5F0636D2-728F-4E93-BFBA-37C35CD11EB9}" type="sibTrans" cxnId="{62FCA1F7-4BD4-4675-B843-37C38EE42C34}">
      <dgm:prSet/>
      <dgm:spPr/>
      <dgm:t>
        <a:bodyPr/>
        <a:lstStyle/>
        <a:p>
          <a:endParaRPr lang="ru-RU"/>
        </a:p>
      </dgm:t>
    </dgm:pt>
    <dgm:pt modelId="{0730C0CB-965D-4FDF-905C-5CAF331076B8}" type="parTrans" cxnId="{62FCA1F7-4BD4-4675-B843-37C38EE42C34}">
      <dgm:prSet/>
      <dgm:spPr/>
      <dgm:t>
        <a:bodyPr/>
        <a:lstStyle/>
        <a:p>
          <a:endParaRPr lang="ru-RU"/>
        </a:p>
      </dgm:t>
    </dgm:pt>
    <dgm:pt modelId="{7430167F-DFCD-46C1-8154-1B40A5DA8CB4}" type="pres">
      <dgm:prSet presAssocID="{C3ACD175-6B10-4DBF-AE44-6A80D2B2DF4F}" presName="linearFlow" presStyleCnt="0">
        <dgm:presLayoutVars>
          <dgm:dir/>
          <dgm:animLvl val="lvl"/>
          <dgm:resizeHandles val="exact"/>
        </dgm:presLayoutVars>
      </dgm:prSet>
      <dgm:spPr/>
    </dgm:pt>
    <dgm:pt modelId="{8E5F6EB2-C652-4988-BDA1-DED160E11512}" type="pres">
      <dgm:prSet presAssocID="{287A0667-A5F6-44F0-B743-BE992D612792}" presName="composite" presStyleCnt="0"/>
      <dgm:spPr/>
    </dgm:pt>
    <dgm:pt modelId="{E8F6CB18-8A55-4CF7-A023-E8D6E91EB908}" type="pres">
      <dgm:prSet presAssocID="{287A0667-A5F6-44F0-B743-BE992D612792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1194F307-20D6-4E09-B521-016FE737A157}" type="pres">
      <dgm:prSet presAssocID="{287A0667-A5F6-44F0-B743-BE992D612792}" presName="descendantText" presStyleLbl="alignAcc1" presStyleIdx="0" presStyleCnt="7">
        <dgm:presLayoutVars>
          <dgm:bulletEnabled val="1"/>
        </dgm:presLayoutVars>
      </dgm:prSet>
      <dgm:spPr/>
    </dgm:pt>
    <dgm:pt modelId="{504BA5BD-698D-40DA-BF92-83917A42CE93}" type="pres">
      <dgm:prSet presAssocID="{5915D7DC-267A-45F8-82CA-0A361EA62667}" presName="sp" presStyleCnt="0"/>
      <dgm:spPr/>
    </dgm:pt>
    <dgm:pt modelId="{1FB36F6B-8414-46A5-B63C-10A6AEF32C89}" type="pres">
      <dgm:prSet presAssocID="{D8965D8A-ED68-4891-990B-AA09B203D8AE}" presName="composite" presStyleCnt="0"/>
      <dgm:spPr/>
    </dgm:pt>
    <dgm:pt modelId="{5D607292-22C3-4EE7-83B2-0AAB6092A715}" type="pres">
      <dgm:prSet presAssocID="{D8965D8A-ED68-4891-990B-AA09B203D8AE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96AA562E-44EE-472E-9185-65CFAF71B7E9}" type="pres">
      <dgm:prSet presAssocID="{D8965D8A-ED68-4891-990B-AA09B203D8AE}" presName="descendantText" presStyleLbl="alignAcc1" presStyleIdx="1" presStyleCnt="7">
        <dgm:presLayoutVars>
          <dgm:bulletEnabled val="1"/>
        </dgm:presLayoutVars>
      </dgm:prSet>
      <dgm:spPr/>
    </dgm:pt>
    <dgm:pt modelId="{FAEEA284-5592-4A3F-828C-A7D2F1D594BB}" type="pres">
      <dgm:prSet presAssocID="{5F0636D2-728F-4E93-BFBA-37C35CD11EB9}" presName="sp" presStyleCnt="0"/>
      <dgm:spPr/>
    </dgm:pt>
    <dgm:pt modelId="{889A4903-B625-4CEB-B838-2822CE3B664E}" type="pres">
      <dgm:prSet presAssocID="{ADB006CE-E148-47B5-ABC2-1913C14E6A01}" presName="composite" presStyleCnt="0"/>
      <dgm:spPr/>
    </dgm:pt>
    <dgm:pt modelId="{377E8130-E2BE-4E83-9745-A80AFB992BED}" type="pres">
      <dgm:prSet presAssocID="{ADB006CE-E148-47B5-ABC2-1913C14E6A01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6A34583F-C65F-4C4F-A2E5-0949F46A33AC}" type="pres">
      <dgm:prSet presAssocID="{ADB006CE-E148-47B5-ABC2-1913C14E6A01}" presName="descendantText" presStyleLbl="alignAcc1" presStyleIdx="2" presStyleCnt="7" custLinFactNeighborX="0" custLinFactNeighborY="7880">
        <dgm:presLayoutVars>
          <dgm:bulletEnabled val="1"/>
        </dgm:presLayoutVars>
      </dgm:prSet>
      <dgm:spPr/>
    </dgm:pt>
    <dgm:pt modelId="{1AC40F16-F844-45F4-8B74-2E3B11B25FB0}" type="pres">
      <dgm:prSet presAssocID="{75FA9816-E351-4688-B35B-90FA06690D0B}" presName="sp" presStyleCnt="0"/>
      <dgm:spPr/>
    </dgm:pt>
    <dgm:pt modelId="{72C32FED-CCEC-4251-8EC6-A59090D3B110}" type="pres">
      <dgm:prSet presAssocID="{D14138B9-F6FC-41B8-A96A-AF3A26D23B53}" presName="composite" presStyleCnt="0"/>
      <dgm:spPr/>
    </dgm:pt>
    <dgm:pt modelId="{56633A7A-B525-4FFD-8782-4929273C33FC}" type="pres">
      <dgm:prSet presAssocID="{D14138B9-F6FC-41B8-A96A-AF3A26D23B53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C05567A1-71D1-4AAB-9F13-F85003D81BAC}" type="pres">
      <dgm:prSet presAssocID="{D14138B9-F6FC-41B8-A96A-AF3A26D23B53}" presName="descendantText" presStyleLbl="alignAcc1" presStyleIdx="3" presStyleCnt="7">
        <dgm:presLayoutVars>
          <dgm:bulletEnabled val="1"/>
        </dgm:presLayoutVars>
      </dgm:prSet>
      <dgm:spPr/>
    </dgm:pt>
    <dgm:pt modelId="{EC2CAB92-F8FE-40A8-8C25-6BE1A9385043}" type="pres">
      <dgm:prSet presAssocID="{7156E41F-D966-454F-9576-F1DD078315DE}" presName="sp" presStyleCnt="0"/>
      <dgm:spPr/>
    </dgm:pt>
    <dgm:pt modelId="{860689DD-EA71-4FBF-830F-49739F5C75B5}" type="pres">
      <dgm:prSet presAssocID="{7D4E77DE-6064-4BEF-886F-C8C69DD5AF80}" presName="composite" presStyleCnt="0"/>
      <dgm:spPr/>
    </dgm:pt>
    <dgm:pt modelId="{C5215AB8-6C7C-4C42-950F-35E126E94AB9}" type="pres">
      <dgm:prSet presAssocID="{7D4E77DE-6064-4BEF-886F-C8C69DD5AF80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877A2F80-3D7F-4EE3-905A-42245B4C4C8C}" type="pres">
      <dgm:prSet presAssocID="{7D4E77DE-6064-4BEF-886F-C8C69DD5AF80}" presName="descendantText" presStyleLbl="alignAcc1" presStyleIdx="4" presStyleCnt="7">
        <dgm:presLayoutVars>
          <dgm:bulletEnabled val="1"/>
        </dgm:presLayoutVars>
      </dgm:prSet>
      <dgm:spPr/>
    </dgm:pt>
    <dgm:pt modelId="{139CE595-532C-4537-840F-AA1DAE874DDF}" type="pres">
      <dgm:prSet presAssocID="{A4D1793F-729C-4CC1-AF3D-FF8AB59EC10A}" presName="sp" presStyleCnt="0"/>
      <dgm:spPr/>
    </dgm:pt>
    <dgm:pt modelId="{138E628D-E107-4965-90E6-7F606437EF63}" type="pres">
      <dgm:prSet presAssocID="{BC84F458-C3EA-42A7-93A7-AA3B58830586}" presName="composite" presStyleCnt="0"/>
      <dgm:spPr/>
    </dgm:pt>
    <dgm:pt modelId="{2DDD0062-F03F-4520-85A4-F2EEBC65FF45}" type="pres">
      <dgm:prSet presAssocID="{BC84F458-C3EA-42A7-93A7-AA3B58830586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86C595B0-132F-4565-B51C-1DFDA49A781C}" type="pres">
      <dgm:prSet presAssocID="{BC84F458-C3EA-42A7-93A7-AA3B58830586}" presName="descendantText" presStyleLbl="alignAcc1" presStyleIdx="5" presStyleCnt="7">
        <dgm:presLayoutVars>
          <dgm:bulletEnabled val="1"/>
        </dgm:presLayoutVars>
      </dgm:prSet>
      <dgm:spPr/>
    </dgm:pt>
    <dgm:pt modelId="{DFD6C8CD-6ABC-49FB-ACF7-7F60BED3D312}" type="pres">
      <dgm:prSet presAssocID="{7436851B-46AC-437F-81ED-E75668DAAB03}" presName="sp" presStyleCnt="0"/>
      <dgm:spPr/>
    </dgm:pt>
    <dgm:pt modelId="{772C4E80-03E6-4AD0-9404-64E6E0B6F0C8}" type="pres">
      <dgm:prSet presAssocID="{3802CE34-3D13-4509-B57A-5997F2295BC1}" presName="composite" presStyleCnt="0"/>
      <dgm:spPr/>
    </dgm:pt>
    <dgm:pt modelId="{CF31DBD6-34AE-4FF4-9BF9-26FE1A815D3F}" type="pres">
      <dgm:prSet presAssocID="{3802CE34-3D13-4509-B57A-5997F2295BC1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0DED7926-61BA-4479-A921-66F3EC01B518}" type="pres">
      <dgm:prSet presAssocID="{3802CE34-3D13-4509-B57A-5997F2295BC1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4B528E21-51F0-4265-B188-9814D0C3E6F0}" srcId="{C3ACD175-6B10-4DBF-AE44-6A80D2B2DF4F}" destId="{D14138B9-F6FC-41B8-A96A-AF3A26D23B53}" srcOrd="3" destOrd="0" parTransId="{F3994AE7-2243-4BBA-BD66-03A678B4BFB1}" sibTransId="{7156E41F-D966-454F-9576-F1DD078315DE}"/>
    <dgm:cxn modelId="{BA250825-DE1F-4EA7-BF1F-96D2AD0B77DD}" srcId="{3802CE34-3D13-4509-B57A-5997F2295BC1}" destId="{462B1E37-A156-4D0B-B135-E2F111E49E5C}" srcOrd="0" destOrd="0" parTransId="{F43461B5-2DA6-4E7E-9D57-29323FD5953B}" sibTransId="{513F8CE1-F331-4F63-89FE-F9A6BB9BA08E}"/>
    <dgm:cxn modelId="{0BBB9D3E-4FA7-439E-B5B9-A3B7DEF0B56B}" type="presOf" srcId="{C3ACD175-6B10-4DBF-AE44-6A80D2B2DF4F}" destId="{7430167F-DFCD-46C1-8154-1B40A5DA8CB4}" srcOrd="0" destOrd="0" presId="urn:microsoft.com/office/officeart/2005/8/layout/chevron2"/>
    <dgm:cxn modelId="{6ADD575B-491D-4E9F-8521-862663EFAA0B}" srcId="{C3ACD175-6B10-4DBF-AE44-6A80D2B2DF4F}" destId="{3802CE34-3D13-4509-B57A-5997F2295BC1}" srcOrd="6" destOrd="0" parTransId="{B02FF9DD-FC02-469D-9155-DA47937E6BE1}" sibTransId="{8CD4AE23-A4CE-4B00-A2D6-48643E01A921}"/>
    <dgm:cxn modelId="{16B64761-1ED0-4B88-9381-D6BD5F0D221E}" type="presOf" srcId="{D6CABF0B-3945-48F4-8AC1-60D1AE51C5D8}" destId="{877A2F80-3D7F-4EE3-905A-42245B4C4C8C}" srcOrd="0" destOrd="0" presId="urn:microsoft.com/office/officeart/2005/8/layout/chevron2"/>
    <dgm:cxn modelId="{8D233A45-CEDF-4236-BC4F-475A72624E68}" type="presOf" srcId="{462B1E37-A156-4D0B-B135-E2F111E49E5C}" destId="{0DED7926-61BA-4479-A921-66F3EC01B518}" srcOrd="0" destOrd="0" presId="urn:microsoft.com/office/officeart/2005/8/layout/chevron2"/>
    <dgm:cxn modelId="{3647854B-0D03-44E9-8619-9952031D7AA1}" type="presOf" srcId="{ADB006CE-E148-47B5-ABC2-1913C14E6A01}" destId="{377E8130-E2BE-4E83-9745-A80AFB992BED}" srcOrd="0" destOrd="0" presId="urn:microsoft.com/office/officeart/2005/8/layout/chevron2"/>
    <dgm:cxn modelId="{6A89354F-38B5-4AC5-8FDD-24D805F9B3C2}" type="presOf" srcId="{E519475E-552D-41E3-8D53-563203FFDF70}" destId="{6A34583F-C65F-4C4F-A2E5-0949F46A33AC}" srcOrd="0" destOrd="0" presId="urn:microsoft.com/office/officeart/2005/8/layout/chevron2"/>
    <dgm:cxn modelId="{A44B715A-B09B-4A08-A489-35C071C3B164}" type="presOf" srcId="{BC84F458-C3EA-42A7-93A7-AA3B58830586}" destId="{2DDD0062-F03F-4520-85A4-F2EEBC65FF45}" srcOrd="0" destOrd="0" presId="urn:microsoft.com/office/officeart/2005/8/layout/chevron2"/>
    <dgm:cxn modelId="{25038780-98CB-417D-820F-F45E7A96D4F1}" srcId="{D8965D8A-ED68-4891-990B-AA09B203D8AE}" destId="{2FD3CB73-8027-45A2-B571-9EE992285DC6}" srcOrd="0" destOrd="0" parTransId="{86FAEE54-93B1-4056-A48F-07CC78C86604}" sibTransId="{A4B37054-7A06-4E87-A606-6DD8C72C0ECE}"/>
    <dgm:cxn modelId="{B72B9F80-8556-42E3-AD44-7851E6A81BF5}" type="presOf" srcId="{D8BF44D5-72B2-4966-B694-980143D73C2D}" destId="{86C595B0-132F-4565-B51C-1DFDA49A781C}" srcOrd="0" destOrd="0" presId="urn:microsoft.com/office/officeart/2005/8/layout/chevron2"/>
    <dgm:cxn modelId="{F388F08A-5874-4810-86B6-D1EE5E92F079}" type="presOf" srcId="{D14138B9-F6FC-41B8-A96A-AF3A26D23B53}" destId="{56633A7A-B525-4FFD-8782-4929273C33FC}" srcOrd="0" destOrd="0" presId="urn:microsoft.com/office/officeart/2005/8/layout/chevron2"/>
    <dgm:cxn modelId="{AFB90A90-40DD-4C9E-B617-B359B5986E45}" srcId="{C3ACD175-6B10-4DBF-AE44-6A80D2B2DF4F}" destId="{ADB006CE-E148-47B5-ABC2-1913C14E6A01}" srcOrd="2" destOrd="0" parTransId="{212122E4-B7D7-41B9-8C2C-57A13D66A1E9}" sibTransId="{75FA9816-E351-4688-B35B-90FA06690D0B}"/>
    <dgm:cxn modelId="{CBEF8095-14E0-47FD-9E3E-8E89F301D7EA}" type="presOf" srcId="{7D4E77DE-6064-4BEF-886F-C8C69DD5AF80}" destId="{C5215AB8-6C7C-4C42-950F-35E126E94AB9}" srcOrd="0" destOrd="0" presId="urn:microsoft.com/office/officeart/2005/8/layout/chevron2"/>
    <dgm:cxn modelId="{665E2F9E-E14E-4A9C-AF4B-780A6889C8FB}" type="presOf" srcId="{D8965D8A-ED68-4891-990B-AA09B203D8AE}" destId="{5D607292-22C3-4EE7-83B2-0AAB6092A715}" srcOrd="0" destOrd="0" presId="urn:microsoft.com/office/officeart/2005/8/layout/chevron2"/>
    <dgm:cxn modelId="{D06177A0-41BD-47CB-A43B-9921DB108787}" type="presOf" srcId="{0F893E98-0616-429C-AB84-174C45B71A30}" destId="{C05567A1-71D1-4AAB-9F13-F85003D81BAC}" srcOrd="0" destOrd="0" presId="urn:microsoft.com/office/officeart/2005/8/layout/chevron2"/>
    <dgm:cxn modelId="{19CCEFA2-FF69-4FC2-B47E-DFD9D262EE5E}" srcId="{287A0667-A5F6-44F0-B743-BE992D612792}" destId="{C131342D-18C2-4116-BBA5-4E6578872080}" srcOrd="0" destOrd="0" parTransId="{2FE1E9C4-6BA8-42D5-ABA1-B638055EB3A8}" sibTransId="{4AD9E436-43EB-4115-9124-0C4155C1C3AD}"/>
    <dgm:cxn modelId="{15212AA3-17DE-4BE6-800E-CD7AA1B5C604}" srcId="{C3ACD175-6B10-4DBF-AE44-6A80D2B2DF4F}" destId="{287A0667-A5F6-44F0-B743-BE992D612792}" srcOrd="0" destOrd="0" parTransId="{4D8BD4C0-72C6-4259-85A9-9DC298A50C52}" sibTransId="{5915D7DC-267A-45F8-82CA-0A361EA62667}"/>
    <dgm:cxn modelId="{1D13D6A5-AB60-417E-9BB8-034EDC51C384}" srcId="{D14138B9-F6FC-41B8-A96A-AF3A26D23B53}" destId="{0F893E98-0616-429C-AB84-174C45B71A30}" srcOrd="0" destOrd="0" parTransId="{AA4E6D18-012D-45FE-A33B-901189F1AAB8}" sibTransId="{A14FB563-B3FE-4840-A66D-F59E4A9C019A}"/>
    <dgm:cxn modelId="{DE5FECAA-36EC-4350-B26E-14C7CFA670A6}" srcId="{7D4E77DE-6064-4BEF-886F-C8C69DD5AF80}" destId="{D6CABF0B-3945-48F4-8AC1-60D1AE51C5D8}" srcOrd="0" destOrd="0" parTransId="{AA6A6ED7-2413-4210-A7F9-D5BD789F7F1D}" sibTransId="{77510E42-C012-42D4-8B5D-F173D2676573}"/>
    <dgm:cxn modelId="{041EABAE-004E-401E-82E2-32150BE42018}" srcId="{C3ACD175-6B10-4DBF-AE44-6A80D2B2DF4F}" destId="{BC84F458-C3EA-42A7-93A7-AA3B58830586}" srcOrd="5" destOrd="0" parTransId="{E098EC5F-F17E-460E-A894-823D323DC4E1}" sibTransId="{7436851B-46AC-437F-81ED-E75668DAAB03}"/>
    <dgm:cxn modelId="{49A6B6B3-4D8D-4583-8F37-D7BB5C00346F}" type="presOf" srcId="{287A0667-A5F6-44F0-B743-BE992D612792}" destId="{E8F6CB18-8A55-4CF7-A023-E8D6E91EB908}" srcOrd="0" destOrd="0" presId="urn:microsoft.com/office/officeart/2005/8/layout/chevron2"/>
    <dgm:cxn modelId="{9D1585B5-07BB-4DD9-B589-D0162A6E010A}" type="presOf" srcId="{2FD3CB73-8027-45A2-B571-9EE992285DC6}" destId="{96AA562E-44EE-472E-9185-65CFAF71B7E9}" srcOrd="0" destOrd="0" presId="urn:microsoft.com/office/officeart/2005/8/layout/chevron2"/>
    <dgm:cxn modelId="{6E01ABD4-9840-4130-9C66-6F1B57F98B05}" srcId="{C3ACD175-6B10-4DBF-AE44-6A80D2B2DF4F}" destId="{7D4E77DE-6064-4BEF-886F-C8C69DD5AF80}" srcOrd="4" destOrd="0" parTransId="{81F8068D-1AD9-4FE5-9D99-ACF0567C756C}" sibTransId="{A4D1793F-729C-4CC1-AF3D-FF8AB59EC10A}"/>
    <dgm:cxn modelId="{057A97DB-568C-4D9E-9B40-10D243CFB8FB}" type="presOf" srcId="{3802CE34-3D13-4509-B57A-5997F2295BC1}" destId="{CF31DBD6-34AE-4FF4-9BF9-26FE1A815D3F}" srcOrd="0" destOrd="0" presId="urn:microsoft.com/office/officeart/2005/8/layout/chevron2"/>
    <dgm:cxn modelId="{DEC872F4-6EE2-4FC4-820B-6D2378EA49EE}" type="presOf" srcId="{C131342D-18C2-4116-BBA5-4E6578872080}" destId="{1194F307-20D6-4E09-B521-016FE737A157}" srcOrd="0" destOrd="0" presId="urn:microsoft.com/office/officeart/2005/8/layout/chevron2"/>
    <dgm:cxn modelId="{62FCA1F7-4BD4-4675-B843-37C38EE42C34}" srcId="{C3ACD175-6B10-4DBF-AE44-6A80D2B2DF4F}" destId="{D8965D8A-ED68-4891-990B-AA09B203D8AE}" srcOrd="1" destOrd="0" parTransId="{0730C0CB-965D-4FDF-905C-5CAF331076B8}" sibTransId="{5F0636D2-728F-4E93-BFBA-37C35CD11EB9}"/>
    <dgm:cxn modelId="{87EC8AFC-C122-4B99-9C96-D76E559EE3D9}" srcId="{BC84F458-C3EA-42A7-93A7-AA3B58830586}" destId="{D8BF44D5-72B2-4966-B694-980143D73C2D}" srcOrd="0" destOrd="0" parTransId="{C39CA065-2283-41BE-BCA1-9A1885E19B57}" sibTransId="{9CFDEE1E-D5AD-4A70-B429-9CCC5790318F}"/>
    <dgm:cxn modelId="{0D5EBDFF-BDC1-4084-B5AD-1E0C473DFA83}" srcId="{ADB006CE-E148-47B5-ABC2-1913C14E6A01}" destId="{E519475E-552D-41E3-8D53-563203FFDF70}" srcOrd="0" destOrd="0" parTransId="{857EB4C2-DE83-48BD-83FD-639EE96DB527}" sibTransId="{2EB92EE9-7CF8-40E5-8F61-9B6531E3A06C}"/>
    <dgm:cxn modelId="{F74E3A35-E45B-4D6C-B282-8DE911617955}" type="presParOf" srcId="{7430167F-DFCD-46C1-8154-1B40A5DA8CB4}" destId="{8E5F6EB2-C652-4988-BDA1-DED160E11512}" srcOrd="0" destOrd="0" presId="urn:microsoft.com/office/officeart/2005/8/layout/chevron2"/>
    <dgm:cxn modelId="{4D883CAC-7B03-4DAA-9F46-36FD3D41FB9A}" type="presParOf" srcId="{8E5F6EB2-C652-4988-BDA1-DED160E11512}" destId="{E8F6CB18-8A55-4CF7-A023-E8D6E91EB908}" srcOrd="0" destOrd="0" presId="urn:microsoft.com/office/officeart/2005/8/layout/chevron2"/>
    <dgm:cxn modelId="{E714CD7C-29A2-4B9D-B7BF-FFDD5016B7F0}" type="presParOf" srcId="{8E5F6EB2-C652-4988-BDA1-DED160E11512}" destId="{1194F307-20D6-4E09-B521-016FE737A157}" srcOrd="1" destOrd="0" presId="urn:microsoft.com/office/officeart/2005/8/layout/chevron2"/>
    <dgm:cxn modelId="{5602148B-73AF-4C5E-8712-9C9C71BCC31C}" type="presParOf" srcId="{7430167F-DFCD-46C1-8154-1B40A5DA8CB4}" destId="{504BA5BD-698D-40DA-BF92-83917A42CE93}" srcOrd="1" destOrd="0" presId="urn:microsoft.com/office/officeart/2005/8/layout/chevron2"/>
    <dgm:cxn modelId="{F030984A-3F21-47CA-BF49-DEBBF433FB82}" type="presParOf" srcId="{7430167F-DFCD-46C1-8154-1B40A5DA8CB4}" destId="{1FB36F6B-8414-46A5-B63C-10A6AEF32C89}" srcOrd="2" destOrd="0" presId="urn:microsoft.com/office/officeart/2005/8/layout/chevron2"/>
    <dgm:cxn modelId="{04DF2A0A-573B-4F0F-B998-3D75701C7019}" type="presParOf" srcId="{1FB36F6B-8414-46A5-B63C-10A6AEF32C89}" destId="{5D607292-22C3-4EE7-83B2-0AAB6092A715}" srcOrd="0" destOrd="0" presId="urn:microsoft.com/office/officeart/2005/8/layout/chevron2"/>
    <dgm:cxn modelId="{2FA05023-317E-44AE-857C-61E3BEB294E6}" type="presParOf" srcId="{1FB36F6B-8414-46A5-B63C-10A6AEF32C89}" destId="{96AA562E-44EE-472E-9185-65CFAF71B7E9}" srcOrd="1" destOrd="0" presId="urn:microsoft.com/office/officeart/2005/8/layout/chevron2"/>
    <dgm:cxn modelId="{7FC1B825-C37D-44B1-9E75-6D16CA9ECD20}" type="presParOf" srcId="{7430167F-DFCD-46C1-8154-1B40A5DA8CB4}" destId="{FAEEA284-5592-4A3F-828C-A7D2F1D594BB}" srcOrd="3" destOrd="0" presId="urn:microsoft.com/office/officeart/2005/8/layout/chevron2"/>
    <dgm:cxn modelId="{8DEA0B62-4988-46A7-A84A-287C893B9533}" type="presParOf" srcId="{7430167F-DFCD-46C1-8154-1B40A5DA8CB4}" destId="{889A4903-B625-4CEB-B838-2822CE3B664E}" srcOrd="4" destOrd="0" presId="urn:microsoft.com/office/officeart/2005/8/layout/chevron2"/>
    <dgm:cxn modelId="{FC005A23-D721-41FA-83F3-D04B8EE8ADC3}" type="presParOf" srcId="{889A4903-B625-4CEB-B838-2822CE3B664E}" destId="{377E8130-E2BE-4E83-9745-A80AFB992BED}" srcOrd="0" destOrd="0" presId="urn:microsoft.com/office/officeart/2005/8/layout/chevron2"/>
    <dgm:cxn modelId="{DFFE4BD6-27B4-4C0D-9AD9-E8D5ACFD0071}" type="presParOf" srcId="{889A4903-B625-4CEB-B838-2822CE3B664E}" destId="{6A34583F-C65F-4C4F-A2E5-0949F46A33AC}" srcOrd="1" destOrd="0" presId="urn:microsoft.com/office/officeart/2005/8/layout/chevron2"/>
    <dgm:cxn modelId="{0068081A-CE19-42B8-AF89-ACE48A064103}" type="presParOf" srcId="{7430167F-DFCD-46C1-8154-1B40A5DA8CB4}" destId="{1AC40F16-F844-45F4-8B74-2E3B11B25FB0}" srcOrd="5" destOrd="0" presId="urn:microsoft.com/office/officeart/2005/8/layout/chevron2"/>
    <dgm:cxn modelId="{5B6A127A-EEAC-40DE-9337-68A34C395523}" type="presParOf" srcId="{7430167F-DFCD-46C1-8154-1B40A5DA8CB4}" destId="{72C32FED-CCEC-4251-8EC6-A59090D3B110}" srcOrd="6" destOrd="0" presId="urn:microsoft.com/office/officeart/2005/8/layout/chevron2"/>
    <dgm:cxn modelId="{DAC56CA2-CE48-4D0B-BD37-F8F86ABFE4D2}" type="presParOf" srcId="{72C32FED-CCEC-4251-8EC6-A59090D3B110}" destId="{56633A7A-B525-4FFD-8782-4929273C33FC}" srcOrd="0" destOrd="0" presId="urn:microsoft.com/office/officeart/2005/8/layout/chevron2"/>
    <dgm:cxn modelId="{5E7CFE52-89B0-4F1A-8719-F903C1F0FAAE}" type="presParOf" srcId="{72C32FED-CCEC-4251-8EC6-A59090D3B110}" destId="{C05567A1-71D1-4AAB-9F13-F85003D81BAC}" srcOrd="1" destOrd="0" presId="urn:microsoft.com/office/officeart/2005/8/layout/chevron2"/>
    <dgm:cxn modelId="{68B40C12-8634-4D87-B3BC-92C63A8C68DE}" type="presParOf" srcId="{7430167F-DFCD-46C1-8154-1B40A5DA8CB4}" destId="{EC2CAB92-F8FE-40A8-8C25-6BE1A9385043}" srcOrd="7" destOrd="0" presId="urn:microsoft.com/office/officeart/2005/8/layout/chevron2"/>
    <dgm:cxn modelId="{37EEA3B9-82C1-42D9-B702-92C384564DF7}" type="presParOf" srcId="{7430167F-DFCD-46C1-8154-1B40A5DA8CB4}" destId="{860689DD-EA71-4FBF-830F-49739F5C75B5}" srcOrd="8" destOrd="0" presId="urn:microsoft.com/office/officeart/2005/8/layout/chevron2"/>
    <dgm:cxn modelId="{A12DAFAD-DBDC-4B5E-919C-48A297E1A03D}" type="presParOf" srcId="{860689DD-EA71-4FBF-830F-49739F5C75B5}" destId="{C5215AB8-6C7C-4C42-950F-35E126E94AB9}" srcOrd="0" destOrd="0" presId="urn:microsoft.com/office/officeart/2005/8/layout/chevron2"/>
    <dgm:cxn modelId="{3A2CB82F-C37B-4F0F-B114-BA15E9C0DB24}" type="presParOf" srcId="{860689DD-EA71-4FBF-830F-49739F5C75B5}" destId="{877A2F80-3D7F-4EE3-905A-42245B4C4C8C}" srcOrd="1" destOrd="0" presId="urn:microsoft.com/office/officeart/2005/8/layout/chevron2"/>
    <dgm:cxn modelId="{4B974F57-F33B-49ED-B0AB-69BAE8D7B013}" type="presParOf" srcId="{7430167F-DFCD-46C1-8154-1B40A5DA8CB4}" destId="{139CE595-532C-4537-840F-AA1DAE874DDF}" srcOrd="9" destOrd="0" presId="urn:microsoft.com/office/officeart/2005/8/layout/chevron2"/>
    <dgm:cxn modelId="{EF4B9D53-1558-4665-931D-829CFC2BCCCF}" type="presParOf" srcId="{7430167F-DFCD-46C1-8154-1B40A5DA8CB4}" destId="{138E628D-E107-4965-90E6-7F606437EF63}" srcOrd="10" destOrd="0" presId="urn:microsoft.com/office/officeart/2005/8/layout/chevron2"/>
    <dgm:cxn modelId="{9819819B-8D18-4AFB-A828-984BDEA42E3C}" type="presParOf" srcId="{138E628D-E107-4965-90E6-7F606437EF63}" destId="{2DDD0062-F03F-4520-85A4-F2EEBC65FF45}" srcOrd="0" destOrd="0" presId="urn:microsoft.com/office/officeart/2005/8/layout/chevron2"/>
    <dgm:cxn modelId="{097CD273-CF37-4804-A112-F90D101DC4B6}" type="presParOf" srcId="{138E628D-E107-4965-90E6-7F606437EF63}" destId="{86C595B0-132F-4565-B51C-1DFDA49A781C}" srcOrd="1" destOrd="0" presId="urn:microsoft.com/office/officeart/2005/8/layout/chevron2"/>
    <dgm:cxn modelId="{ED5535AC-E02B-4EFB-AF4E-3A917003043A}" type="presParOf" srcId="{7430167F-DFCD-46C1-8154-1B40A5DA8CB4}" destId="{DFD6C8CD-6ABC-49FB-ACF7-7F60BED3D312}" srcOrd="11" destOrd="0" presId="urn:microsoft.com/office/officeart/2005/8/layout/chevron2"/>
    <dgm:cxn modelId="{218D5961-9E74-4E26-9E89-0312DF6DCB5A}" type="presParOf" srcId="{7430167F-DFCD-46C1-8154-1B40A5DA8CB4}" destId="{772C4E80-03E6-4AD0-9404-64E6E0B6F0C8}" srcOrd="12" destOrd="0" presId="urn:microsoft.com/office/officeart/2005/8/layout/chevron2"/>
    <dgm:cxn modelId="{2F457DBB-94B8-4E85-9719-B30DF24DD68F}" type="presParOf" srcId="{772C4E80-03E6-4AD0-9404-64E6E0B6F0C8}" destId="{CF31DBD6-34AE-4FF4-9BF9-26FE1A815D3F}" srcOrd="0" destOrd="0" presId="urn:microsoft.com/office/officeart/2005/8/layout/chevron2"/>
    <dgm:cxn modelId="{7C1DCD20-EEA7-41A8-AAF1-4AFFF99360ED}" type="presParOf" srcId="{772C4E80-03E6-4AD0-9404-64E6E0B6F0C8}" destId="{0DED7926-61BA-4479-A921-66F3EC01B5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FAC6-FD59-4C4A-81A3-E747DE83EF6B}">
      <dsp:nvSpPr>
        <dsp:cNvPr id="0" name=""/>
        <dsp:cNvSpPr/>
      </dsp:nvSpPr>
      <dsp:spPr>
        <a:xfrm>
          <a:off x="4618" y="0"/>
          <a:ext cx="1824669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01 – Servicii de stat cu destinație generală</a:t>
          </a:r>
          <a:endParaRPr lang="ru-RU" sz="20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8" y="0"/>
        <a:ext cx="1824669" cy="1297708"/>
      </dsp:txXfrm>
    </dsp:sp>
    <dsp:sp modelId="{DB7306C2-3ABC-43B5-AD3A-902BCB1247F8}">
      <dsp:nvSpPr>
        <dsp:cNvPr id="0" name=""/>
        <dsp:cNvSpPr/>
      </dsp:nvSpPr>
      <dsp:spPr>
        <a:xfrm>
          <a:off x="187085" y="1297934"/>
          <a:ext cx="1459735" cy="44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58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106" y="1310955"/>
        <a:ext cx="1433693" cy="418536"/>
      </dsp:txXfrm>
    </dsp:sp>
    <dsp:sp modelId="{8AA2C75E-939F-48D1-8429-FD258C8A91B0}">
      <dsp:nvSpPr>
        <dsp:cNvPr id="0" name=""/>
        <dsp:cNvSpPr/>
      </dsp:nvSpPr>
      <dsp:spPr>
        <a:xfrm>
          <a:off x="187085" y="2058069"/>
          <a:ext cx="1459735" cy="2051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6 162,2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839" y="2100823"/>
        <a:ext cx="1374227" cy="1965605"/>
      </dsp:txXfrm>
    </dsp:sp>
    <dsp:sp modelId="{F44284DA-3D58-4FE3-ADE1-180669B510A0}">
      <dsp:nvSpPr>
        <dsp:cNvPr id="0" name=""/>
        <dsp:cNvSpPr/>
      </dsp:nvSpPr>
      <dsp:spPr>
        <a:xfrm>
          <a:off x="1966137" y="0"/>
          <a:ext cx="1824669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02 – Apărarea națională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6137" y="0"/>
        <a:ext cx="1824669" cy="1297708"/>
      </dsp:txXfrm>
    </dsp:sp>
    <dsp:sp modelId="{8819A459-4EFF-44EC-BA1B-A708A47C3153}">
      <dsp:nvSpPr>
        <dsp:cNvPr id="0" name=""/>
        <dsp:cNvSpPr/>
      </dsp:nvSpPr>
      <dsp:spPr>
        <a:xfrm>
          <a:off x="2148604" y="1298127"/>
          <a:ext cx="1459735" cy="399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0315" y="1309838"/>
        <a:ext cx="1436313" cy="376414"/>
      </dsp:txXfrm>
    </dsp:sp>
    <dsp:sp modelId="{79E2B1E8-60D5-43F3-91D4-0C8848098B2C}">
      <dsp:nvSpPr>
        <dsp:cNvPr id="0" name=""/>
        <dsp:cNvSpPr/>
      </dsp:nvSpPr>
      <dsp:spPr>
        <a:xfrm>
          <a:off x="2148604" y="2019434"/>
          <a:ext cx="1459735" cy="2089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167 ,7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1358" y="2062188"/>
        <a:ext cx="1374227" cy="2004047"/>
      </dsp:txXfrm>
    </dsp:sp>
    <dsp:sp modelId="{816B3E36-9EE4-4051-87DB-3EA43477A36B}">
      <dsp:nvSpPr>
        <dsp:cNvPr id="0" name=""/>
        <dsp:cNvSpPr/>
      </dsp:nvSpPr>
      <dsp:spPr>
        <a:xfrm>
          <a:off x="3927657" y="0"/>
          <a:ext cx="1824669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04 – Servicii în domeniul economiei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7657" y="0"/>
        <a:ext cx="1824669" cy="1297708"/>
      </dsp:txXfrm>
    </dsp:sp>
    <dsp:sp modelId="{FE7A38DC-1B4F-446F-9F38-56334B1F0381}">
      <dsp:nvSpPr>
        <dsp:cNvPr id="0" name=""/>
        <dsp:cNvSpPr/>
      </dsp:nvSpPr>
      <dsp:spPr>
        <a:xfrm>
          <a:off x="4110124" y="1298536"/>
          <a:ext cx="1459735" cy="370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13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0976" y="1309388"/>
        <a:ext cx="1438031" cy="348800"/>
      </dsp:txXfrm>
    </dsp:sp>
    <dsp:sp modelId="{25ACC1B8-278E-4EF3-AEFB-0C7028D506B2}">
      <dsp:nvSpPr>
        <dsp:cNvPr id="0" name=""/>
        <dsp:cNvSpPr/>
      </dsp:nvSpPr>
      <dsp:spPr>
        <a:xfrm>
          <a:off x="4110124" y="1994313"/>
          <a:ext cx="1459735" cy="2114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1 553,2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2878" y="2037067"/>
        <a:ext cx="1374227" cy="2028759"/>
      </dsp:txXfrm>
    </dsp:sp>
    <dsp:sp modelId="{DFBB6C5D-1BE8-4E9E-8802-9D1CE5A6DA89}">
      <dsp:nvSpPr>
        <dsp:cNvPr id="0" name=""/>
        <dsp:cNvSpPr/>
      </dsp:nvSpPr>
      <dsp:spPr>
        <a:xfrm>
          <a:off x="5889176" y="0"/>
          <a:ext cx="1824669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08 – Cultură, sport, tineret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9176" y="0"/>
        <a:ext cx="1824669" cy="1297708"/>
      </dsp:txXfrm>
    </dsp:sp>
    <dsp:sp modelId="{31A11375-1D2E-4F42-907E-95AC67E5B719}">
      <dsp:nvSpPr>
        <dsp:cNvPr id="0" name=""/>
        <dsp:cNvSpPr/>
      </dsp:nvSpPr>
      <dsp:spPr>
        <a:xfrm rot="10800000" flipV="1">
          <a:off x="6082503" y="1244266"/>
          <a:ext cx="1459735" cy="379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96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6093619" y="1255382"/>
        <a:ext cx="1437503" cy="357296"/>
      </dsp:txXfrm>
    </dsp:sp>
    <dsp:sp modelId="{C0D661FE-2FD7-47D4-BA43-C99738DD2AA0}">
      <dsp:nvSpPr>
        <dsp:cNvPr id="0" name=""/>
        <dsp:cNvSpPr/>
      </dsp:nvSpPr>
      <dsp:spPr>
        <a:xfrm>
          <a:off x="6071643" y="2007437"/>
          <a:ext cx="1459735" cy="2101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8 083,0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4397" y="2050191"/>
        <a:ext cx="1374227" cy="2016181"/>
      </dsp:txXfrm>
    </dsp:sp>
    <dsp:sp modelId="{FBD9CCDF-3D2F-4427-AB74-1DB50002A5B7}">
      <dsp:nvSpPr>
        <dsp:cNvPr id="0" name=""/>
        <dsp:cNvSpPr/>
      </dsp:nvSpPr>
      <dsp:spPr>
        <a:xfrm>
          <a:off x="7850695" y="0"/>
          <a:ext cx="1824669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09  - Învățământ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50695" y="0"/>
        <a:ext cx="1824669" cy="1297708"/>
      </dsp:txXfrm>
    </dsp:sp>
    <dsp:sp modelId="{3EFF89E5-3F19-48A9-8321-3A887504D9DE}">
      <dsp:nvSpPr>
        <dsp:cNvPr id="0" name=""/>
        <dsp:cNvSpPr/>
      </dsp:nvSpPr>
      <dsp:spPr>
        <a:xfrm>
          <a:off x="8014113" y="1239306"/>
          <a:ext cx="1459735" cy="393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1558 un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25648" y="1250841"/>
        <a:ext cx="1436665" cy="370756"/>
      </dsp:txXfrm>
    </dsp:sp>
    <dsp:sp modelId="{658574A2-151F-4887-AAE0-866C6FE5B191}">
      <dsp:nvSpPr>
        <dsp:cNvPr id="0" name=""/>
        <dsp:cNvSpPr/>
      </dsp:nvSpPr>
      <dsp:spPr>
        <a:xfrm>
          <a:off x="8033162" y="2014106"/>
          <a:ext cx="1459735" cy="2095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149 911,6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5916" y="2056860"/>
        <a:ext cx="1374227" cy="2009538"/>
      </dsp:txXfrm>
    </dsp:sp>
    <dsp:sp modelId="{9B293273-8B25-4B11-9616-C91E3076928C}">
      <dsp:nvSpPr>
        <dsp:cNvPr id="0" name=""/>
        <dsp:cNvSpPr/>
      </dsp:nvSpPr>
      <dsp:spPr>
        <a:xfrm>
          <a:off x="9812215" y="0"/>
          <a:ext cx="1824669" cy="4325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 – Protecția socială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12215" y="0"/>
        <a:ext cx="1824669" cy="1297708"/>
      </dsp:txXfrm>
    </dsp:sp>
    <dsp:sp modelId="{880B59E7-CEA3-4B71-9904-6EC6767CA291}">
      <dsp:nvSpPr>
        <dsp:cNvPr id="0" name=""/>
        <dsp:cNvSpPr/>
      </dsp:nvSpPr>
      <dsp:spPr>
        <a:xfrm>
          <a:off x="9985150" y="1265375"/>
          <a:ext cx="1459735" cy="403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407 un.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96963" y="1277188"/>
        <a:ext cx="1436109" cy="379691"/>
      </dsp:txXfrm>
    </dsp:sp>
    <dsp:sp modelId="{7896C5AB-8313-4602-89A5-F13A107F8ACF}">
      <dsp:nvSpPr>
        <dsp:cNvPr id="0" name=""/>
        <dsp:cNvSpPr/>
      </dsp:nvSpPr>
      <dsp:spPr>
        <a:xfrm>
          <a:off x="9994682" y="2022336"/>
          <a:ext cx="1459735" cy="2086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26 025,9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37436" y="2065090"/>
        <a:ext cx="1374227" cy="2001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514A4-36F6-4335-9022-EE9CD1018AF3}">
      <dsp:nvSpPr>
        <dsp:cNvPr id="0" name=""/>
        <dsp:cNvSpPr/>
      </dsp:nvSpPr>
      <dsp:spPr>
        <a:xfrm>
          <a:off x="5902289" y="3224059"/>
          <a:ext cx="91440" cy="6006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066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DC512-0A4E-41BA-8BB0-9E347B56A556}">
      <dsp:nvSpPr>
        <dsp:cNvPr id="0" name=""/>
        <dsp:cNvSpPr/>
      </dsp:nvSpPr>
      <dsp:spPr>
        <a:xfrm>
          <a:off x="4685859" y="1311902"/>
          <a:ext cx="1262149" cy="60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338"/>
              </a:lnTo>
              <a:lnTo>
                <a:pt x="1262149" y="409338"/>
              </a:lnTo>
              <a:lnTo>
                <a:pt x="1262149" y="60066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0DF70-E49B-4100-8878-ADB7A8919FBA}">
      <dsp:nvSpPr>
        <dsp:cNvPr id="0" name=""/>
        <dsp:cNvSpPr/>
      </dsp:nvSpPr>
      <dsp:spPr>
        <a:xfrm>
          <a:off x="3377989" y="3224059"/>
          <a:ext cx="91440" cy="6006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066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0FC26-9D0B-42AB-9AF7-4DDD4B9DA4D0}">
      <dsp:nvSpPr>
        <dsp:cNvPr id="0" name=""/>
        <dsp:cNvSpPr/>
      </dsp:nvSpPr>
      <dsp:spPr>
        <a:xfrm>
          <a:off x="3423709" y="1311902"/>
          <a:ext cx="1262149" cy="600668"/>
        </a:xfrm>
        <a:custGeom>
          <a:avLst/>
          <a:gdLst/>
          <a:ahLst/>
          <a:cxnLst/>
          <a:rect l="0" t="0" r="0" b="0"/>
          <a:pathLst>
            <a:path>
              <a:moveTo>
                <a:pt x="1262149" y="0"/>
              </a:moveTo>
              <a:lnTo>
                <a:pt x="1262149" y="409338"/>
              </a:lnTo>
              <a:lnTo>
                <a:pt x="0" y="409338"/>
              </a:lnTo>
              <a:lnTo>
                <a:pt x="0" y="60066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47A1B-5E15-4F73-977B-8DB3A68EFA68}">
      <dsp:nvSpPr>
        <dsp:cNvPr id="0" name=""/>
        <dsp:cNvSpPr/>
      </dsp:nvSpPr>
      <dsp:spPr>
        <a:xfrm>
          <a:off x="3653190" y="413"/>
          <a:ext cx="2065336" cy="13114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BDDD5-F66F-4135-819A-4332887AE903}">
      <dsp:nvSpPr>
        <dsp:cNvPr id="0" name=""/>
        <dsp:cNvSpPr/>
      </dsp:nvSpPr>
      <dsp:spPr>
        <a:xfrm>
          <a:off x="3882672" y="218421"/>
          <a:ext cx="2065336" cy="1311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17 106,7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1084" y="256833"/>
        <a:ext cx="1988512" cy="1234664"/>
      </dsp:txXfrm>
    </dsp:sp>
    <dsp:sp modelId="{5D537D34-C654-4B85-85EC-55A6D89CB818}">
      <dsp:nvSpPr>
        <dsp:cNvPr id="0" name=""/>
        <dsp:cNvSpPr/>
      </dsp:nvSpPr>
      <dsp:spPr>
        <a:xfrm>
          <a:off x="2391041" y="1912570"/>
          <a:ext cx="2065336" cy="13114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CD176-9EA1-44B5-A866-82BEF5D1CB81}">
      <dsp:nvSpPr>
        <dsp:cNvPr id="0" name=""/>
        <dsp:cNvSpPr/>
      </dsp:nvSpPr>
      <dsp:spPr>
        <a:xfrm>
          <a:off x="2620522" y="2130578"/>
          <a:ext cx="2065336" cy="1311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drumurilor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8934" y="2168990"/>
        <a:ext cx="1988512" cy="1234664"/>
      </dsp:txXfrm>
    </dsp:sp>
    <dsp:sp modelId="{A4369731-9C5B-49C1-97FC-AFD0A7B2BF20}">
      <dsp:nvSpPr>
        <dsp:cNvPr id="0" name=""/>
        <dsp:cNvSpPr/>
      </dsp:nvSpPr>
      <dsp:spPr>
        <a:xfrm>
          <a:off x="2391041" y="3824728"/>
          <a:ext cx="2065336" cy="13114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CFA4F-D653-4869-AB8F-D2793B41AD10}">
      <dsp:nvSpPr>
        <dsp:cNvPr id="0" name=""/>
        <dsp:cNvSpPr/>
      </dsp:nvSpPr>
      <dsp:spPr>
        <a:xfrm>
          <a:off x="2620522" y="4042735"/>
          <a:ext cx="2065336" cy="1311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14 547,0 mii lei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8934" y="4081147"/>
        <a:ext cx="1988512" cy="1234664"/>
      </dsp:txXfrm>
    </dsp:sp>
    <dsp:sp modelId="{A5C62162-F42C-4E05-A3A5-5A71F92EF53D}">
      <dsp:nvSpPr>
        <dsp:cNvPr id="0" name=""/>
        <dsp:cNvSpPr/>
      </dsp:nvSpPr>
      <dsp:spPr>
        <a:xfrm>
          <a:off x="4915340" y="1912570"/>
          <a:ext cx="2065336" cy="13114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31A88-3AA0-4285-8787-723AF327A9F9}">
      <dsp:nvSpPr>
        <dsp:cNvPr id="0" name=""/>
        <dsp:cNvSpPr/>
      </dsp:nvSpPr>
      <dsp:spPr>
        <a:xfrm>
          <a:off x="5144822" y="2130578"/>
          <a:ext cx="2065336" cy="1311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Dezvoltarea agriculturii și economiei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83234" y="2168990"/>
        <a:ext cx="1988512" cy="1234664"/>
      </dsp:txXfrm>
    </dsp:sp>
    <dsp:sp modelId="{E573C5C6-3846-4991-84E0-7EFC83FB0B47}">
      <dsp:nvSpPr>
        <dsp:cNvPr id="0" name=""/>
        <dsp:cNvSpPr/>
      </dsp:nvSpPr>
      <dsp:spPr>
        <a:xfrm>
          <a:off x="4915340" y="3824728"/>
          <a:ext cx="2065336" cy="13114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42470-0C65-4DF4-9C25-BA6B6883153C}">
      <dsp:nvSpPr>
        <dsp:cNvPr id="0" name=""/>
        <dsp:cNvSpPr/>
      </dsp:nvSpPr>
      <dsp:spPr>
        <a:xfrm>
          <a:off x="5144822" y="4042735"/>
          <a:ext cx="2065336" cy="1311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2 559,7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83234" y="4081147"/>
        <a:ext cx="1988512" cy="1234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8CD62-785A-4E62-AD24-C1AA291D5A17}">
      <dsp:nvSpPr>
        <dsp:cNvPr id="0" name=""/>
        <dsp:cNvSpPr/>
      </dsp:nvSpPr>
      <dsp:spPr>
        <a:xfrm>
          <a:off x="254977" y="0"/>
          <a:ext cx="6172199" cy="617219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910C7-89F8-4592-A495-6C2CE6C9B834}">
      <dsp:nvSpPr>
        <dsp:cNvPr id="0" name=""/>
        <dsp:cNvSpPr/>
      </dsp:nvSpPr>
      <dsp:spPr>
        <a:xfrm>
          <a:off x="841336" y="586358"/>
          <a:ext cx="2407158" cy="24071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Cheltuieli de salarizare</a:t>
          </a: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149 911,6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8844" y="703866"/>
        <a:ext cx="2172142" cy="2172142"/>
      </dsp:txXfrm>
    </dsp:sp>
    <dsp:sp modelId="{8459FC1B-22F6-4F98-89B1-3BFC12D51157}">
      <dsp:nvSpPr>
        <dsp:cNvPr id="0" name=""/>
        <dsp:cNvSpPr/>
      </dsp:nvSpPr>
      <dsp:spPr>
        <a:xfrm>
          <a:off x="3433660" y="586358"/>
          <a:ext cx="2407158" cy="2407158"/>
        </a:xfrm>
        <a:prstGeom prst="roundRect">
          <a:avLst/>
        </a:prstGeom>
        <a:solidFill>
          <a:schemeClr val="accent2">
            <a:hueOff val="151055"/>
            <a:satOff val="-15998"/>
            <a:lumOff val="-39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Dejunul</a:t>
          </a: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cald</a:t>
          </a: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8 141,6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sz="2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1168" y="703866"/>
        <a:ext cx="2172142" cy="2172142"/>
      </dsp:txXfrm>
    </dsp:sp>
    <dsp:sp modelId="{99ADFD91-A858-4516-A7E5-2FD503B52A9F}">
      <dsp:nvSpPr>
        <dsp:cNvPr id="0" name=""/>
        <dsp:cNvSpPr/>
      </dsp:nvSpPr>
      <dsp:spPr>
        <a:xfrm>
          <a:off x="841336" y="3178683"/>
          <a:ext cx="2407158" cy="2407158"/>
        </a:xfrm>
        <a:prstGeom prst="roundRect">
          <a:avLst/>
        </a:prstGeom>
        <a:solidFill>
          <a:schemeClr val="accent2">
            <a:hueOff val="302110"/>
            <a:satOff val="-31995"/>
            <a:lumOff val="-78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Servicii</a:t>
          </a: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ro-RO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î</a:t>
          </a:r>
          <a:r>
            <a:rPr lang="en-US" sz="2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ntre</a:t>
          </a:r>
          <a:r>
            <a:rPr lang="ro-RO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ținere</a:t>
          </a: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18 992,1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en-US" sz="2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8844" y="3296191"/>
        <a:ext cx="2172142" cy="2172142"/>
      </dsp:txXfrm>
    </dsp:sp>
    <dsp:sp modelId="{E817AF5E-58FA-4598-96BD-843BBC31781F}">
      <dsp:nvSpPr>
        <dsp:cNvPr id="0" name=""/>
        <dsp:cNvSpPr/>
      </dsp:nvSpPr>
      <dsp:spPr>
        <a:xfrm>
          <a:off x="3433660" y="3178683"/>
          <a:ext cx="2407158" cy="2407158"/>
        </a:xfrm>
        <a:prstGeom prst="round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Alte cheltuieli</a:t>
          </a: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10 181,2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 dirty="0"/>
        </a:p>
      </dsp:txBody>
      <dsp:txXfrm>
        <a:off x="3551168" y="3296191"/>
        <a:ext cx="2172142" cy="2172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CFE0B-1FE7-48D9-9EA8-B3E17DF39583}">
      <dsp:nvSpPr>
        <dsp:cNvPr id="0" name=""/>
        <dsp:cNvSpPr/>
      </dsp:nvSpPr>
      <dsp:spPr>
        <a:xfrm>
          <a:off x="10279159" y="3011501"/>
          <a:ext cx="91440" cy="454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AA848-81B8-43C7-93B7-95C4EB994270}">
      <dsp:nvSpPr>
        <dsp:cNvPr id="0" name=""/>
        <dsp:cNvSpPr/>
      </dsp:nvSpPr>
      <dsp:spPr>
        <a:xfrm>
          <a:off x="5553512" y="1565777"/>
          <a:ext cx="4771366" cy="454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8"/>
              </a:lnTo>
              <a:lnTo>
                <a:pt x="4771366" y="309488"/>
              </a:lnTo>
              <a:lnTo>
                <a:pt x="4771366" y="454147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CCBD9-FBBE-4469-A827-3AE0D6E4046C}">
      <dsp:nvSpPr>
        <dsp:cNvPr id="0" name=""/>
        <dsp:cNvSpPr/>
      </dsp:nvSpPr>
      <dsp:spPr>
        <a:xfrm>
          <a:off x="8370612" y="3011501"/>
          <a:ext cx="91440" cy="454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DACF-A34A-4F4E-8D33-AEBC3EE88F18}">
      <dsp:nvSpPr>
        <dsp:cNvPr id="0" name=""/>
        <dsp:cNvSpPr/>
      </dsp:nvSpPr>
      <dsp:spPr>
        <a:xfrm>
          <a:off x="5553512" y="1565777"/>
          <a:ext cx="2862820" cy="454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8"/>
              </a:lnTo>
              <a:lnTo>
                <a:pt x="2862820" y="309488"/>
              </a:lnTo>
              <a:lnTo>
                <a:pt x="2862820" y="454147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89898-4FDB-418E-B081-2D83B7AA7C34}">
      <dsp:nvSpPr>
        <dsp:cNvPr id="0" name=""/>
        <dsp:cNvSpPr/>
      </dsp:nvSpPr>
      <dsp:spPr>
        <a:xfrm>
          <a:off x="6462066" y="3011501"/>
          <a:ext cx="91440" cy="454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6DE7A-52F2-437A-80D0-07EB6799FC0A}">
      <dsp:nvSpPr>
        <dsp:cNvPr id="0" name=""/>
        <dsp:cNvSpPr/>
      </dsp:nvSpPr>
      <dsp:spPr>
        <a:xfrm>
          <a:off x="5553512" y="1565777"/>
          <a:ext cx="954273" cy="454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8"/>
              </a:lnTo>
              <a:lnTo>
                <a:pt x="954273" y="309488"/>
              </a:lnTo>
              <a:lnTo>
                <a:pt x="954273" y="454147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BD6E7-0C2C-40A7-BFB6-CA53E31877AE}">
      <dsp:nvSpPr>
        <dsp:cNvPr id="0" name=""/>
        <dsp:cNvSpPr/>
      </dsp:nvSpPr>
      <dsp:spPr>
        <a:xfrm>
          <a:off x="4553519" y="3011501"/>
          <a:ext cx="91440" cy="454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7614E-5068-4D81-827A-80FEB1246C23}">
      <dsp:nvSpPr>
        <dsp:cNvPr id="0" name=""/>
        <dsp:cNvSpPr/>
      </dsp:nvSpPr>
      <dsp:spPr>
        <a:xfrm>
          <a:off x="4599239" y="1565777"/>
          <a:ext cx="954273" cy="454147"/>
        </a:xfrm>
        <a:custGeom>
          <a:avLst/>
          <a:gdLst/>
          <a:ahLst/>
          <a:cxnLst/>
          <a:rect l="0" t="0" r="0" b="0"/>
          <a:pathLst>
            <a:path>
              <a:moveTo>
                <a:pt x="954273" y="0"/>
              </a:moveTo>
              <a:lnTo>
                <a:pt x="954273" y="309488"/>
              </a:lnTo>
              <a:lnTo>
                <a:pt x="0" y="309488"/>
              </a:lnTo>
              <a:lnTo>
                <a:pt x="0" y="454147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B57D1-DE3D-47E1-A980-10015EB311F4}">
      <dsp:nvSpPr>
        <dsp:cNvPr id="0" name=""/>
        <dsp:cNvSpPr/>
      </dsp:nvSpPr>
      <dsp:spPr>
        <a:xfrm>
          <a:off x="2644972" y="3011501"/>
          <a:ext cx="91440" cy="4541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12E0C-9E80-408F-9768-221C1B469BB9}">
      <dsp:nvSpPr>
        <dsp:cNvPr id="0" name=""/>
        <dsp:cNvSpPr/>
      </dsp:nvSpPr>
      <dsp:spPr>
        <a:xfrm>
          <a:off x="2690692" y="1565777"/>
          <a:ext cx="2862820" cy="454147"/>
        </a:xfrm>
        <a:custGeom>
          <a:avLst/>
          <a:gdLst/>
          <a:ahLst/>
          <a:cxnLst/>
          <a:rect l="0" t="0" r="0" b="0"/>
          <a:pathLst>
            <a:path>
              <a:moveTo>
                <a:pt x="2862820" y="0"/>
              </a:moveTo>
              <a:lnTo>
                <a:pt x="2862820" y="309488"/>
              </a:lnTo>
              <a:lnTo>
                <a:pt x="0" y="309488"/>
              </a:lnTo>
              <a:lnTo>
                <a:pt x="0" y="454147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0F459-9090-4ED2-8E54-46D3B2D35FB4}">
      <dsp:nvSpPr>
        <dsp:cNvPr id="0" name=""/>
        <dsp:cNvSpPr/>
      </dsp:nvSpPr>
      <dsp:spPr>
        <a:xfrm>
          <a:off x="709083" y="3038849"/>
          <a:ext cx="91440" cy="426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140"/>
              </a:lnTo>
              <a:lnTo>
                <a:pt x="73062" y="282140"/>
              </a:lnTo>
              <a:lnTo>
                <a:pt x="73062" y="42679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3E259-F2EA-46A8-8983-CD04E81F4C4E}">
      <dsp:nvSpPr>
        <dsp:cNvPr id="0" name=""/>
        <dsp:cNvSpPr/>
      </dsp:nvSpPr>
      <dsp:spPr>
        <a:xfrm>
          <a:off x="754803" y="1565777"/>
          <a:ext cx="4798709" cy="481495"/>
        </a:xfrm>
        <a:custGeom>
          <a:avLst/>
          <a:gdLst/>
          <a:ahLst/>
          <a:cxnLst/>
          <a:rect l="0" t="0" r="0" b="0"/>
          <a:pathLst>
            <a:path>
              <a:moveTo>
                <a:pt x="4798709" y="0"/>
              </a:moveTo>
              <a:lnTo>
                <a:pt x="4798709" y="336835"/>
              </a:lnTo>
              <a:lnTo>
                <a:pt x="0" y="336835"/>
              </a:lnTo>
              <a:lnTo>
                <a:pt x="0" y="48149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314B9-95C3-46DD-BFEA-1FA3711B25EB}">
      <dsp:nvSpPr>
        <dsp:cNvPr id="0" name=""/>
        <dsp:cNvSpPr/>
      </dsp:nvSpPr>
      <dsp:spPr>
        <a:xfrm>
          <a:off x="4772743" y="574200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751B00-723E-4652-8E44-96D1F5BFBF7D}">
      <dsp:nvSpPr>
        <dsp:cNvPr id="0" name=""/>
        <dsp:cNvSpPr/>
      </dsp:nvSpPr>
      <dsp:spPr>
        <a:xfrm>
          <a:off x="4946248" y="739029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12 146,3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75290" y="768071"/>
        <a:ext cx="1503454" cy="933492"/>
      </dsp:txXfrm>
    </dsp:sp>
    <dsp:sp modelId="{BCD321B1-8A71-4182-815E-613ABC8449BE}">
      <dsp:nvSpPr>
        <dsp:cNvPr id="0" name=""/>
        <dsp:cNvSpPr/>
      </dsp:nvSpPr>
      <dsp:spPr>
        <a:xfrm>
          <a:off x="-25965" y="2047272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8D34F8-DC56-45EC-802E-933AE7216D3B}">
      <dsp:nvSpPr>
        <dsp:cNvPr id="0" name=""/>
        <dsp:cNvSpPr/>
      </dsp:nvSpPr>
      <dsp:spPr>
        <a:xfrm>
          <a:off x="147538" y="2212101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Muzee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/>
        </a:p>
      </dsp:txBody>
      <dsp:txXfrm>
        <a:off x="176580" y="2241143"/>
        <a:ext cx="1503454" cy="933492"/>
      </dsp:txXfrm>
    </dsp:sp>
    <dsp:sp modelId="{8B09FC41-CE76-4266-BE7B-87B54057430C}">
      <dsp:nvSpPr>
        <dsp:cNvPr id="0" name=""/>
        <dsp:cNvSpPr/>
      </dsp:nvSpPr>
      <dsp:spPr>
        <a:xfrm>
          <a:off x="1377" y="3465648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8EB98D-E898-4264-980E-AD03E687C948}">
      <dsp:nvSpPr>
        <dsp:cNvPr id="0" name=""/>
        <dsp:cNvSpPr/>
      </dsp:nvSpPr>
      <dsp:spPr>
        <a:xfrm>
          <a:off x="174881" y="3630477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1 099,7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923" y="3659519"/>
        <a:ext cx="1503454" cy="933492"/>
      </dsp:txXfrm>
    </dsp:sp>
    <dsp:sp modelId="{B2C9EB48-F707-44D6-919F-7ABB77A0FDF0}">
      <dsp:nvSpPr>
        <dsp:cNvPr id="0" name=""/>
        <dsp:cNvSpPr/>
      </dsp:nvSpPr>
      <dsp:spPr>
        <a:xfrm>
          <a:off x="1909923" y="2019924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002A79-E32D-4197-8A58-6C6FD695FC1C}">
      <dsp:nvSpPr>
        <dsp:cNvPr id="0" name=""/>
        <dsp:cNvSpPr/>
      </dsp:nvSpPr>
      <dsp:spPr>
        <a:xfrm>
          <a:off x="2083427" y="2184753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Biblioteci,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Case de cultură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2469" y="2213795"/>
        <a:ext cx="1503454" cy="933492"/>
      </dsp:txXfrm>
    </dsp:sp>
    <dsp:sp modelId="{F29AFAEB-90C5-4B5A-AC83-1FEDBAF7F3EC}">
      <dsp:nvSpPr>
        <dsp:cNvPr id="0" name=""/>
        <dsp:cNvSpPr/>
      </dsp:nvSpPr>
      <dsp:spPr>
        <a:xfrm>
          <a:off x="1909923" y="3465648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373158-DFFB-41E8-B5EE-6322D6EB4B06}">
      <dsp:nvSpPr>
        <dsp:cNvPr id="0" name=""/>
        <dsp:cNvSpPr/>
      </dsp:nvSpPr>
      <dsp:spPr>
        <a:xfrm>
          <a:off x="2083427" y="3630477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4 856,2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2469" y="3659519"/>
        <a:ext cx="1503454" cy="933492"/>
      </dsp:txXfrm>
    </dsp:sp>
    <dsp:sp modelId="{55C15AC7-07FD-4000-B9BA-83724BF45C1D}">
      <dsp:nvSpPr>
        <dsp:cNvPr id="0" name=""/>
        <dsp:cNvSpPr/>
      </dsp:nvSpPr>
      <dsp:spPr>
        <a:xfrm>
          <a:off x="3818470" y="2019924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2F5FA3-0B32-4097-A41B-A91D11CE45E1}">
      <dsp:nvSpPr>
        <dsp:cNvPr id="0" name=""/>
        <dsp:cNvSpPr/>
      </dsp:nvSpPr>
      <dsp:spPr>
        <a:xfrm>
          <a:off x="3991974" y="2184753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proiectelor pentru tineret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1016" y="2213795"/>
        <a:ext cx="1503454" cy="933492"/>
      </dsp:txXfrm>
    </dsp:sp>
    <dsp:sp modelId="{2A9C1D98-C7C8-446E-B155-45E5C4C7D86D}">
      <dsp:nvSpPr>
        <dsp:cNvPr id="0" name=""/>
        <dsp:cNvSpPr/>
      </dsp:nvSpPr>
      <dsp:spPr>
        <a:xfrm>
          <a:off x="3818470" y="3465648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ACFF8F-7AE6-4B9D-87A7-5A7BDEEEDF6A}">
      <dsp:nvSpPr>
        <dsp:cNvPr id="0" name=""/>
        <dsp:cNvSpPr/>
      </dsp:nvSpPr>
      <dsp:spPr>
        <a:xfrm>
          <a:off x="3991974" y="3630477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500,0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1016" y="3659519"/>
        <a:ext cx="1503454" cy="933492"/>
      </dsp:txXfrm>
    </dsp:sp>
    <dsp:sp modelId="{4A6C6C9F-957A-496B-80E4-7C59491724C4}">
      <dsp:nvSpPr>
        <dsp:cNvPr id="0" name=""/>
        <dsp:cNvSpPr/>
      </dsp:nvSpPr>
      <dsp:spPr>
        <a:xfrm>
          <a:off x="5727017" y="2019924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4C7ABB-3807-4AF3-A63E-A2792BD9FEE3}">
      <dsp:nvSpPr>
        <dsp:cNvPr id="0" name=""/>
        <dsp:cNvSpPr/>
      </dsp:nvSpPr>
      <dsp:spPr>
        <a:xfrm>
          <a:off x="5900521" y="2184753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Sport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9563" y="2213795"/>
        <a:ext cx="1503454" cy="933492"/>
      </dsp:txXfrm>
    </dsp:sp>
    <dsp:sp modelId="{39A78C02-C20B-406B-9E8A-93A3478BA581}">
      <dsp:nvSpPr>
        <dsp:cNvPr id="0" name=""/>
        <dsp:cNvSpPr/>
      </dsp:nvSpPr>
      <dsp:spPr>
        <a:xfrm>
          <a:off x="5727017" y="3465648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EA01E0-88DB-4E25-8217-C6EDFF488172}">
      <dsp:nvSpPr>
        <dsp:cNvPr id="0" name=""/>
        <dsp:cNvSpPr/>
      </dsp:nvSpPr>
      <dsp:spPr>
        <a:xfrm>
          <a:off x="5900521" y="3630477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3 980,9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9563" y="3659519"/>
        <a:ext cx="1503454" cy="933492"/>
      </dsp:txXfrm>
    </dsp:sp>
    <dsp:sp modelId="{B2D491DF-1957-493A-ADEE-4D00B4C68009}">
      <dsp:nvSpPr>
        <dsp:cNvPr id="0" name=""/>
        <dsp:cNvSpPr/>
      </dsp:nvSpPr>
      <dsp:spPr>
        <a:xfrm>
          <a:off x="7635563" y="2019924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5AB84-7DC0-4F01-9687-BAA5D1D3CE23}">
      <dsp:nvSpPr>
        <dsp:cNvPr id="0" name=""/>
        <dsp:cNvSpPr/>
      </dsp:nvSpPr>
      <dsp:spPr>
        <a:xfrm>
          <a:off x="7809068" y="2184753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Susținerea culturii scrise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38110" y="2213795"/>
        <a:ext cx="1503454" cy="933492"/>
      </dsp:txXfrm>
    </dsp:sp>
    <dsp:sp modelId="{9B7F4228-2970-4FE6-8D52-CBAA26517A70}">
      <dsp:nvSpPr>
        <dsp:cNvPr id="0" name=""/>
        <dsp:cNvSpPr/>
      </dsp:nvSpPr>
      <dsp:spPr>
        <a:xfrm>
          <a:off x="7635563" y="3465648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630A0-6F5D-4972-BF48-30C121286669}">
      <dsp:nvSpPr>
        <dsp:cNvPr id="0" name=""/>
        <dsp:cNvSpPr/>
      </dsp:nvSpPr>
      <dsp:spPr>
        <a:xfrm>
          <a:off x="7809068" y="3630477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200,0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38110" y="3659519"/>
        <a:ext cx="1503454" cy="933492"/>
      </dsp:txXfrm>
    </dsp:sp>
    <dsp:sp modelId="{65D1895E-84CC-42A3-BFCF-F556ABA0A97D}">
      <dsp:nvSpPr>
        <dsp:cNvPr id="0" name=""/>
        <dsp:cNvSpPr/>
      </dsp:nvSpPr>
      <dsp:spPr>
        <a:xfrm>
          <a:off x="9544110" y="2019924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2FC854-0F6F-4142-B38D-C207E4C610A2}">
      <dsp:nvSpPr>
        <dsp:cNvPr id="0" name=""/>
        <dsp:cNvSpPr/>
      </dsp:nvSpPr>
      <dsp:spPr>
        <a:xfrm>
          <a:off x="9717614" y="2184753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culturii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46656" y="2213795"/>
        <a:ext cx="1503454" cy="933492"/>
      </dsp:txXfrm>
    </dsp:sp>
    <dsp:sp modelId="{EDD11815-43A2-45CC-BA3A-6CC29EEF6B12}">
      <dsp:nvSpPr>
        <dsp:cNvPr id="0" name=""/>
        <dsp:cNvSpPr/>
      </dsp:nvSpPr>
      <dsp:spPr>
        <a:xfrm>
          <a:off x="9544110" y="3465648"/>
          <a:ext cx="1561538" cy="9915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15DEA3-1A40-4732-879C-DFE5C73FD907}">
      <dsp:nvSpPr>
        <dsp:cNvPr id="0" name=""/>
        <dsp:cNvSpPr/>
      </dsp:nvSpPr>
      <dsp:spPr>
        <a:xfrm>
          <a:off x="9717614" y="3630477"/>
          <a:ext cx="1561538" cy="99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1 509,5 mii lei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9746656" y="3659519"/>
        <a:ext cx="1503454" cy="9334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2B890-5AF6-421D-8CB4-498EA6AE8DB0}">
      <dsp:nvSpPr>
        <dsp:cNvPr id="0" name=""/>
        <dsp:cNvSpPr/>
      </dsp:nvSpPr>
      <dsp:spPr>
        <a:xfrm>
          <a:off x="235198" y="2210290"/>
          <a:ext cx="2631154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</a:t>
          </a: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sz="2100" kern="1200" baseline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ia</a:t>
          </a:r>
          <a:r>
            <a:rPr lang="en-US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social</a:t>
          </a: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ă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36 494,1 mii lei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325" y="2238417"/>
        <a:ext cx="2574900" cy="904056"/>
      </dsp:txXfrm>
    </dsp:sp>
    <dsp:sp modelId="{2E7963CD-E8BD-4117-856B-995EC398724C}">
      <dsp:nvSpPr>
        <dsp:cNvPr id="0" name=""/>
        <dsp:cNvSpPr/>
      </dsp:nvSpPr>
      <dsp:spPr>
        <a:xfrm rot="17350740">
          <a:off x="2081222" y="1570026"/>
          <a:ext cx="233850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38508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192013" y="1527625"/>
        <a:ext cx="116925" cy="116925"/>
      </dsp:txXfrm>
    </dsp:sp>
    <dsp:sp modelId="{F1463E8B-3580-4E69-A22E-2FFFF0088F5B}">
      <dsp:nvSpPr>
        <dsp:cNvPr id="0" name=""/>
        <dsp:cNvSpPr/>
      </dsp:nvSpPr>
      <dsp:spPr>
        <a:xfrm>
          <a:off x="3634600" y="1576"/>
          <a:ext cx="3042532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familiei și copilului</a:t>
          </a:r>
        </a:p>
      </dsp:txBody>
      <dsp:txXfrm>
        <a:off x="3662727" y="29703"/>
        <a:ext cx="2986278" cy="904056"/>
      </dsp:txXfrm>
    </dsp:sp>
    <dsp:sp modelId="{8A3EC844-0816-4E9C-8859-0E718B351C2F}">
      <dsp:nvSpPr>
        <dsp:cNvPr id="0" name=""/>
        <dsp:cNvSpPr/>
      </dsp:nvSpPr>
      <dsp:spPr>
        <a:xfrm>
          <a:off x="6677132" y="465669"/>
          <a:ext cx="7682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8248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42050" y="462525"/>
        <a:ext cx="38412" cy="38412"/>
      </dsp:txXfrm>
    </dsp:sp>
    <dsp:sp modelId="{96E191E6-3D0A-4DB6-B64A-D8ED296A3C56}">
      <dsp:nvSpPr>
        <dsp:cNvPr id="0" name=""/>
        <dsp:cNvSpPr/>
      </dsp:nvSpPr>
      <dsp:spPr>
        <a:xfrm>
          <a:off x="7445381" y="1576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7 894,5 mii lei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73508" y="29703"/>
        <a:ext cx="1864366" cy="904056"/>
      </dsp:txXfrm>
    </dsp:sp>
    <dsp:sp modelId="{80B88264-07E1-42E6-AAE2-2AB3CB38629F}">
      <dsp:nvSpPr>
        <dsp:cNvPr id="0" name=""/>
        <dsp:cNvSpPr/>
      </dsp:nvSpPr>
      <dsp:spPr>
        <a:xfrm rot="18289469">
          <a:off x="2577830" y="2122205"/>
          <a:ext cx="13452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45291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216844" y="2104634"/>
        <a:ext cx="67264" cy="67264"/>
      </dsp:txXfrm>
    </dsp:sp>
    <dsp:sp modelId="{953960E8-9ED5-460D-ABA0-A5F92056D04F}">
      <dsp:nvSpPr>
        <dsp:cNvPr id="0" name=""/>
        <dsp:cNvSpPr/>
      </dsp:nvSpPr>
      <dsp:spPr>
        <a:xfrm>
          <a:off x="3634600" y="1105933"/>
          <a:ext cx="297435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persoanelor cu dizabilități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2727" y="1134060"/>
        <a:ext cx="2918096" cy="904056"/>
      </dsp:txXfrm>
    </dsp:sp>
    <dsp:sp modelId="{6DE020AF-60D3-4559-9CFA-AE6D643E9F68}">
      <dsp:nvSpPr>
        <dsp:cNvPr id="0" name=""/>
        <dsp:cNvSpPr/>
      </dsp:nvSpPr>
      <dsp:spPr>
        <a:xfrm rot="35319">
          <a:off x="6608928" y="1574424"/>
          <a:ext cx="85621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56219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15632" y="1569081"/>
        <a:ext cx="42810" cy="42810"/>
      </dsp:txXfrm>
    </dsp:sp>
    <dsp:sp modelId="{D49C5A48-2B1C-4C3A-B8AC-DB4F2481D62C}">
      <dsp:nvSpPr>
        <dsp:cNvPr id="0" name=""/>
        <dsp:cNvSpPr/>
      </dsp:nvSpPr>
      <dsp:spPr>
        <a:xfrm>
          <a:off x="7465125" y="1114729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22 842,6 mii lei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3252" y="1142856"/>
        <a:ext cx="1864366" cy="904056"/>
      </dsp:txXfrm>
    </dsp:sp>
    <dsp:sp modelId="{A22E5E29-A4B3-45F6-B978-3C2F8A9F438A}">
      <dsp:nvSpPr>
        <dsp:cNvPr id="0" name=""/>
        <dsp:cNvSpPr/>
      </dsp:nvSpPr>
      <dsp:spPr>
        <a:xfrm>
          <a:off x="2866352" y="2674383"/>
          <a:ext cx="7682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8248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231270" y="2671239"/>
        <a:ext cx="38412" cy="38412"/>
      </dsp:txXfrm>
    </dsp:sp>
    <dsp:sp modelId="{D9C5BCC4-1858-41B4-8B71-A0DA1D81A778}">
      <dsp:nvSpPr>
        <dsp:cNvPr id="0" name=""/>
        <dsp:cNvSpPr/>
      </dsp:nvSpPr>
      <dsp:spPr>
        <a:xfrm>
          <a:off x="3634600" y="2210290"/>
          <a:ext cx="2939798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socială în cazuri excepționale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2727" y="2238417"/>
        <a:ext cx="2883544" cy="904056"/>
      </dsp:txXfrm>
    </dsp:sp>
    <dsp:sp modelId="{462597A8-39D4-42C4-AEBB-63AFFB6A55D6}">
      <dsp:nvSpPr>
        <dsp:cNvPr id="0" name=""/>
        <dsp:cNvSpPr/>
      </dsp:nvSpPr>
      <dsp:spPr>
        <a:xfrm rot="21495189">
          <a:off x="6574197" y="2661193"/>
          <a:ext cx="86537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372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985249" y="2655621"/>
        <a:ext cx="43268" cy="43268"/>
      </dsp:txXfrm>
    </dsp:sp>
    <dsp:sp modelId="{B382465B-A25E-4B64-878D-9C8C4F92990F}">
      <dsp:nvSpPr>
        <dsp:cNvPr id="0" name=""/>
        <dsp:cNvSpPr/>
      </dsp:nvSpPr>
      <dsp:spPr>
        <a:xfrm>
          <a:off x="7439369" y="2183910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438,6 mii lei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7496" y="2212037"/>
        <a:ext cx="1864366" cy="904056"/>
      </dsp:txXfrm>
    </dsp:sp>
    <dsp:sp modelId="{2FAB8EDD-91DE-4EEE-9AF5-26CE07C46848}">
      <dsp:nvSpPr>
        <dsp:cNvPr id="0" name=""/>
        <dsp:cNvSpPr/>
      </dsp:nvSpPr>
      <dsp:spPr>
        <a:xfrm rot="3159974">
          <a:off x="2605875" y="3200652"/>
          <a:ext cx="13237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23754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234658" y="3183620"/>
        <a:ext cx="66187" cy="66187"/>
      </dsp:txXfrm>
    </dsp:sp>
    <dsp:sp modelId="{9B5CD4F6-C0A9-4FA7-8239-E9F016D96E12}">
      <dsp:nvSpPr>
        <dsp:cNvPr id="0" name=""/>
        <dsp:cNvSpPr/>
      </dsp:nvSpPr>
      <dsp:spPr>
        <a:xfrm>
          <a:off x="3669152" y="3262828"/>
          <a:ext cx="2899753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unor categorii de cetățeni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7279" y="3290955"/>
        <a:ext cx="2843499" cy="904056"/>
      </dsp:txXfrm>
    </dsp:sp>
    <dsp:sp modelId="{F2EA4C2C-8D0E-4FE1-A464-FDF0ABC993EA}">
      <dsp:nvSpPr>
        <dsp:cNvPr id="0" name=""/>
        <dsp:cNvSpPr/>
      </dsp:nvSpPr>
      <dsp:spPr>
        <a:xfrm rot="31197">
          <a:off x="6568888" y="3730849"/>
          <a:ext cx="86562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621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980058" y="3725271"/>
        <a:ext cx="43281" cy="43281"/>
      </dsp:txXfrm>
    </dsp:sp>
    <dsp:sp modelId="{2A54C39D-57C3-46F0-A526-770E391007AC}">
      <dsp:nvSpPr>
        <dsp:cNvPr id="0" name=""/>
        <dsp:cNvSpPr/>
      </dsp:nvSpPr>
      <dsp:spPr>
        <a:xfrm>
          <a:off x="7434491" y="3270684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2 212,3 mii lei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2618" y="3298811"/>
        <a:ext cx="1864366" cy="904056"/>
      </dsp:txXfrm>
    </dsp:sp>
    <dsp:sp modelId="{E6D19703-EC18-481F-B838-9DBA5E6E0800}">
      <dsp:nvSpPr>
        <dsp:cNvPr id="0" name=""/>
        <dsp:cNvSpPr/>
      </dsp:nvSpPr>
      <dsp:spPr>
        <a:xfrm rot="4122301">
          <a:off x="2132189" y="3748509"/>
          <a:ext cx="23056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05677" y="1606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227386" y="3706929"/>
        <a:ext cx="115283" cy="115283"/>
      </dsp:txXfrm>
    </dsp:sp>
    <dsp:sp modelId="{C230E0C4-4909-4C7C-85B9-094439469C14}">
      <dsp:nvSpPr>
        <dsp:cNvPr id="0" name=""/>
        <dsp:cNvSpPr/>
      </dsp:nvSpPr>
      <dsp:spPr>
        <a:xfrm>
          <a:off x="3703704" y="4358543"/>
          <a:ext cx="2817992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social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1831" y="4386670"/>
        <a:ext cx="2761738" cy="904056"/>
      </dsp:txXfrm>
    </dsp:sp>
    <dsp:sp modelId="{DC7DFCCD-FFFD-4AA0-AAA5-266A6109ECE3}">
      <dsp:nvSpPr>
        <dsp:cNvPr id="0" name=""/>
        <dsp:cNvSpPr/>
      </dsp:nvSpPr>
      <dsp:spPr>
        <a:xfrm rot="21563764">
          <a:off x="6521671" y="4817700"/>
          <a:ext cx="9365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6585" y="1606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966548" y="4810347"/>
        <a:ext cx="46829" cy="46829"/>
      </dsp:txXfrm>
    </dsp:sp>
    <dsp:sp modelId="{C37235AF-2610-48F5-AB60-AA517BD9A97B}">
      <dsp:nvSpPr>
        <dsp:cNvPr id="0" name=""/>
        <dsp:cNvSpPr/>
      </dsp:nvSpPr>
      <dsp:spPr>
        <a:xfrm>
          <a:off x="7458230" y="4348671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10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3 106,1 mii lei</a:t>
          </a:r>
          <a:endParaRPr lang="ru-RU" sz="2100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6357" y="4376798"/>
        <a:ext cx="1864366" cy="904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6CB18-8A55-4CF7-A023-E8D6E91EB908}">
      <dsp:nvSpPr>
        <dsp:cNvPr id="0" name=""/>
        <dsp:cNvSpPr/>
      </dsp:nvSpPr>
      <dsp:spPr>
        <a:xfrm rot="5400000">
          <a:off x="-113293" y="114403"/>
          <a:ext cx="755288" cy="528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-5400000">
        <a:off x="0" y="265461"/>
        <a:ext cx="528702" cy="226586"/>
      </dsp:txXfrm>
    </dsp:sp>
    <dsp:sp modelId="{1194F307-20D6-4E09-B521-016FE737A157}">
      <dsp:nvSpPr>
        <dsp:cNvPr id="0" name=""/>
        <dsp:cNvSpPr/>
      </dsp:nvSpPr>
      <dsp:spPr>
        <a:xfrm rot="5400000">
          <a:off x="2414419" y="-1884606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21 - Cheltuieli de personal: 191 903,6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5077"/>
        <a:ext cx="4238406" cy="443005"/>
      </dsp:txXfrm>
    </dsp:sp>
    <dsp:sp modelId="{5D607292-22C3-4EE7-83B2-0AAB6092A715}">
      <dsp:nvSpPr>
        <dsp:cNvPr id="0" name=""/>
        <dsp:cNvSpPr/>
      </dsp:nvSpPr>
      <dsp:spPr>
        <a:xfrm rot="5400000">
          <a:off x="-113293" y="785077"/>
          <a:ext cx="755288" cy="5287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936135"/>
        <a:ext cx="528702" cy="226586"/>
      </dsp:txXfrm>
    </dsp:sp>
    <dsp:sp modelId="{96AA562E-44EE-472E-9185-65CFAF71B7E9}">
      <dsp:nvSpPr>
        <dsp:cNvPr id="0" name=""/>
        <dsp:cNvSpPr/>
      </dsp:nvSpPr>
      <dsp:spPr>
        <a:xfrm rot="5400000">
          <a:off x="2414419" y="-1213933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22 - Bun</a:t>
          </a:r>
          <a:r>
            <a:rPr lang="en-US" sz="1400" kern="1200" dirty="0">
              <a:latin typeface="Times New Roman" panose="02020603050405020304" pitchFamily="18" charset="0"/>
            </a:rPr>
            <a:t>u</a:t>
          </a:r>
          <a:r>
            <a:rPr lang="ro-RO" sz="1400" kern="1200" dirty="0">
              <a:latin typeface="Times New Roman" panose="02020603050405020304" pitchFamily="18" charset="0"/>
            </a:rPr>
            <a:t>ri și servicii: 41 </a:t>
          </a:r>
          <a:r>
            <a:rPr lang="ro-RO" sz="1400" kern="1200" baseline="0" dirty="0">
              <a:latin typeface="Times New Roman" panose="02020603050405020304" pitchFamily="18" charset="0"/>
            </a:rPr>
            <a:t>831,4</a:t>
          </a:r>
          <a:r>
            <a:rPr lang="ro-RO" sz="1400" kern="1200" dirty="0">
              <a:latin typeface="Times New Roman" panose="02020603050405020304" pitchFamily="18" charset="0"/>
            </a:rPr>
            <a:t> mii lei 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695750"/>
        <a:ext cx="4238406" cy="443005"/>
      </dsp:txXfrm>
    </dsp:sp>
    <dsp:sp modelId="{377E8130-E2BE-4E83-9745-A80AFB992BED}">
      <dsp:nvSpPr>
        <dsp:cNvPr id="0" name=""/>
        <dsp:cNvSpPr/>
      </dsp:nvSpPr>
      <dsp:spPr>
        <a:xfrm rot="5400000">
          <a:off x="-113293" y="1455750"/>
          <a:ext cx="755288" cy="52870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1606808"/>
        <a:ext cx="528702" cy="226586"/>
      </dsp:txXfrm>
    </dsp:sp>
    <dsp:sp modelId="{6A34583F-C65F-4C4F-A2E5-0949F46A33AC}">
      <dsp:nvSpPr>
        <dsp:cNvPr id="0" name=""/>
        <dsp:cNvSpPr/>
      </dsp:nvSpPr>
      <dsp:spPr>
        <a:xfrm rot="5400000">
          <a:off x="2414419" y="-504574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25 - Subvenții: 1 000,0 mii lei 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1405109"/>
        <a:ext cx="4238406" cy="443005"/>
      </dsp:txXfrm>
    </dsp:sp>
    <dsp:sp modelId="{56633A7A-B525-4FFD-8782-4929273C33FC}">
      <dsp:nvSpPr>
        <dsp:cNvPr id="0" name=""/>
        <dsp:cNvSpPr/>
      </dsp:nvSpPr>
      <dsp:spPr>
        <a:xfrm rot="5400000">
          <a:off x="-113293" y="2126423"/>
          <a:ext cx="755288" cy="52870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2277481"/>
        <a:ext cx="528702" cy="226586"/>
      </dsp:txXfrm>
    </dsp:sp>
    <dsp:sp modelId="{C05567A1-71D1-4AAB-9F13-F85003D81BAC}">
      <dsp:nvSpPr>
        <dsp:cNvPr id="0" name=""/>
        <dsp:cNvSpPr/>
      </dsp:nvSpPr>
      <dsp:spPr>
        <a:xfrm rot="5400000">
          <a:off x="2414419" y="127413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27 - Prestații sociale:  12 160,7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037096"/>
        <a:ext cx="4238406" cy="443005"/>
      </dsp:txXfrm>
    </dsp:sp>
    <dsp:sp modelId="{C5215AB8-6C7C-4C42-950F-35E126E94AB9}">
      <dsp:nvSpPr>
        <dsp:cNvPr id="0" name=""/>
        <dsp:cNvSpPr/>
      </dsp:nvSpPr>
      <dsp:spPr>
        <a:xfrm rot="5400000">
          <a:off x="-113293" y="2797097"/>
          <a:ext cx="755288" cy="52870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2948155"/>
        <a:ext cx="528702" cy="226586"/>
      </dsp:txXfrm>
    </dsp:sp>
    <dsp:sp modelId="{877A2F80-3D7F-4EE3-905A-42245B4C4C8C}">
      <dsp:nvSpPr>
        <dsp:cNvPr id="0" name=""/>
        <dsp:cNvSpPr/>
      </dsp:nvSpPr>
      <dsp:spPr>
        <a:xfrm rot="5400000">
          <a:off x="2414419" y="798086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28 - Alte cheltuieli: 2 634,6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707769"/>
        <a:ext cx="4238406" cy="443005"/>
      </dsp:txXfrm>
    </dsp:sp>
    <dsp:sp modelId="{2DDD0062-F03F-4520-85A4-F2EEBC65FF45}">
      <dsp:nvSpPr>
        <dsp:cNvPr id="0" name=""/>
        <dsp:cNvSpPr/>
      </dsp:nvSpPr>
      <dsp:spPr>
        <a:xfrm rot="5400000">
          <a:off x="-113293" y="3467770"/>
          <a:ext cx="755288" cy="528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3618828"/>
        <a:ext cx="528702" cy="226586"/>
      </dsp:txXfrm>
    </dsp:sp>
    <dsp:sp modelId="{86C595B0-132F-4565-B51C-1DFDA49A781C}">
      <dsp:nvSpPr>
        <dsp:cNvPr id="0" name=""/>
        <dsp:cNvSpPr/>
      </dsp:nvSpPr>
      <dsp:spPr>
        <a:xfrm rot="5400000">
          <a:off x="2414419" y="1468759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31 - Mijloace fixe: 6 649,3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3378442"/>
        <a:ext cx="4238406" cy="443005"/>
      </dsp:txXfrm>
    </dsp:sp>
    <dsp:sp modelId="{CF31DBD6-34AE-4FF4-9BF9-26FE1A815D3F}">
      <dsp:nvSpPr>
        <dsp:cNvPr id="0" name=""/>
        <dsp:cNvSpPr/>
      </dsp:nvSpPr>
      <dsp:spPr>
        <a:xfrm rot="5400000">
          <a:off x="-113293" y="4138443"/>
          <a:ext cx="755288" cy="5287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4289501"/>
        <a:ext cx="528702" cy="226586"/>
      </dsp:txXfrm>
    </dsp:sp>
    <dsp:sp modelId="{0DED7926-61BA-4479-A921-66F3EC01B518}">
      <dsp:nvSpPr>
        <dsp:cNvPr id="0" name=""/>
        <dsp:cNvSpPr/>
      </dsp:nvSpPr>
      <dsp:spPr>
        <a:xfrm rot="5400000">
          <a:off x="2414419" y="2139432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400" kern="1200" dirty="0">
              <a:latin typeface="Times New Roman" panose="02020603050405020304" pitchFamily="18" charset="0"/>
            </a:rPr>
            <a:t>33 - Stocuri de materiale circulante: 12 776,3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4049115"/>
        <a:ext cx="4238406" cy="443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AC5BD-EE33-4053-88FF-97625D41B567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4AD7E-A9BB-4202-8872-9A8077753C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9FEEE-F279-4968-9BC7-15C57393BD54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03E9F-4D3C-4A05-B11A-83FAB1855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0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03E9F-4D3C-4A05-B11A-83FAB18559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7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0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9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44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2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9292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22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56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2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7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8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4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1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6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779C-6DBE-46A5-A19B-77F1FDB919B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923987-2D08-4734-B0D6-BE67B57A0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1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1D1E-85A4-4443-B81C-7715B15E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1362808"/>
            <a:ext cx="6370150" cy="2620108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BUGETUL</a:t>
            </a:r>
            <a:b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29EB2-A4F2-49AA-B276-0E988D746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4343399"/>
            <a:ext cx="8915399" cy="1512277"/>
          </a:xfrm>
        </p:spPr>
        <p:txBody>
          <a:bodyPr>
            <a:normAutofit/>
          </a:bodyPr>
          <a:lstStyle/>
          <a:p>
            <a:r>
              <a:rPr lang="ro-RO" sz="5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endParaRPr lang="en-US" sz="5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FAAC6E-1783-4DFE-A781-0B729B27CEDD}"/>
              </a:ext>
            </a:extLst>
          </p:cNvPr>
          <p:cNvSpPr txBox="1"/>
          <p:nvPr/>
        </p:nvSpPr>
        <p:spPr>
          <a:xfrm>
            <a:off x="63354" y="387553"/>
            <a:ext cx="11864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aional IALOVENI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0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300"/>
            <a:ext cx="9601200" cy="1230923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funcție 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 – Învățământ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922632"/>
              </p:ext>
            </p:extLst>
          </p:nvPr>
        </p:nvGraphicFramePr>
        <p:xfrm>
          <a:off x="1169377" y="1556239"/>
          <a:ext cx="9803423" cy="458975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209192">
                  <a:extLst>
                    <a:ext uri="{9D8B030D-6E8A-4147-A177-3AD203B41FA5}">
                      <a16:colId xmlns:a16="http://schemas.microsoft.com/office/drawing/2014/main" val="2800523867"/>
                    </a:ext>
                  </a:extLst>
                </a:gridCol>
                <a:gridCol w="1692519">
                  <a:extLst>
                    <a:ext uri="{9D8B030D-6E8A-4147-A177-3AD203B41FA5}">
                      <a16:colId xmlns:a16="http://schemas.microsoft.com/office/drawing/2014/main" val="1281713750"/>
                    </a:ext>
                  </a:extLst>
                </a:gridCol>
                <a:gridCol w="2450856">
                  <a:extLst>
                    <a:ext uri="{9D8B030D-6E8A-4147-A177-3AD203B41FA5}">
                      <a16:colId xmlns:a16="http://schemas.microsoft.com/office/drawing/2014/main" val="3498983852"/>
                    </a:ext>
                  </a:extLst>
                </a:gridCol>
                <a:gridCol w="2450856">
                  <a:extLst>
                    <a:ext uri="{9D8B030D-6E8A-4147-A177-3AD203B41FA5}">
                      <a16:colId xmlns:a16="http://schemas.microsoft.com/office/drawing/2014/main" val="2921303629"/>
                    </a:ext>
                  </a:extLst>
                </a:gridCol>
              </a:tblGrid>
              <a:tr h="64811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Unități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 de copii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831770"/>
                  </a:ext>
                </a:extLst>
              </a:tr>
              <a:tr h="648119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Direcția Generală Educație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7490,4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53588"/>
                  </a:ext>
                </a:extLst>
              </a:tr>
              <a:tr h="648119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Unitatea Educație Incluzivă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2186,5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47299"/>
                  </a:ext>
                </a:extLst>
              </a:tr>
              <a:tr h="648119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Școli primare,</a:t>
                      </a:r>
                    </a:p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școală</a:t>
                      </a:r>
                      <a:r>
                        <a:rPr lang="ro-RO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primară-</a:t>
                      </a:r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grădiniță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6366,3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11306"/>
                  </a:ext>
                </a:extLst>
              </a:tr>
              <a:tr h="648119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411,33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43656,0 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0670"/>
                  </a:ext>
                </a:extLst>
              </a:tr>
              <a:tr h="648119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1049,48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127527,3</a:t>
                      </a:r>
                      <a:r>
                        <a:rPr lang="ro-RO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19557"/>
                  </a:ext>
                </a:extLst>
              </a:tr>
              <a:tr h="648119">
                <a:tc>
                  <a:txBody>
                    <a:bodyPr/>
                    <a:lstStyle/>
                    <a:p>
                      <a:pPr algn="l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187 226,5</a:t>
                      </a:r>
                      <a:r>
                        <a:rPr lang="ro-RO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mii lei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84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051" y="247649"/>
            <a:ext cx="4038600" cy="1350963"/>
          </a:xfrm>
        </p:spPr>
        <p:txBody>
          <a:bodyPr>
            <a:noAutofit/>
          </a:bodyPr>
          <a:lstStyle/>
          <a:p>
            <a:pPr algn="ctr"/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Cheltuielile necesare pentru învățământ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968939"/>
              </p:ext>
            </p:extLst>
          </p:nvPr>
        </p:nvGraphicFramePr>
        <p:xfrm>
          <a:off x="5336930" y="501162"/>
          <a:ext cx="6682155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543050" y="2031023"/>
            <a:ext cx="3400425" cy="301722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CHELTUIELI: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187 266,5 MII LEI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 instituții de învățământ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o-R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10 461 de elevi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9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4638"/>
            <a:ext cx="9601200" cy="1195754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funcția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– Cultura, sport, tineret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30066"/>
              </p:ext>
            </p:extLst>
          </p:nvPr>
        </p:nvGraphicFramePr>
        <p:xfrm>
          <a:off x="738554" y="1222130"/>
          <a:ext cx="11280530" cy="5196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8242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7924"/>
            <a:ext cx="9601200" cy="1037492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funcția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Protecția socială</a:t>
            </a:r>
            <a:endParaRPr lang="en-US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653983"/>
              </p:ext>
            </p:extLst>
          </p:nvPr>
        </p:nvGraphicFramePr>
        <p:xfrm>
          <a:off x="1371600" y="1222131"/>
          <a:ext cx="9601200" cy="538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658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124" y="263770"/>
            <a:ext cx="9816488" cy="131005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Repartizarea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cheltuielilor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dup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clasificația economică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1724058"/>
              </p:ext>
            </p:extLst>
          </p:nvPr>
        </p:nvGraphicFramePr>
        <p:xfrm>
          <a:off x="847725" y="1762125"/>
          <a:ext cx="4791075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4374466"/>
              </p:ext>
            </p:extLst>
          </p:nvPr>
        </p:nvGraphicFramePr>
        <p:xfrm>
          <a:off x="5743574" y="1762124"/>
          <a:ext cx="6448425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830078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6715"/>
            <a:ext cx="9601200" cy="1151793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Mulțumim pentru atenție!</a:t>
            </a:r>
            <a:br>
              <a:rPr lang="ro-R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Așteptăm propunerile dumneavoastră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96C53BC-4951-4FD0-A653-B5350584C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369" y="1571348"/>
            <a:ext cx="9330431" cy="431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1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992" y="430823"/>
            <a:ext cx="9601200" cy="1019908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bugetului </a:t>
            </a:r>
            <a:b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2020, 2021, 2022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975946" y="2133600"/>
            <a:ext cx="4202723" cy="3777622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256 037,6 mii lei</a:t>
            </a:r>
          </a:p>
          <a:p>
            <a:pPr marL="0" indent="0" algn="l">
              <a:buNone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– 285 885,1 mii lei</a:t>
            </a:r>
          </a:p>
          <a:p>
            <a:pPr marL="0" indent="0" algn="l">
              <a:buNone/>
            </a:pPr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– 270 876,3 mii lei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0189405"/>
              </p:ext>
            </p:extLst>
          </p:nvPr>
        </p:nvGraphicFramePr>
        <p:xfrm>
          <a:off x="6095999" y="1450730"/>
          <a:ext cx="5600281" cy="507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14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6623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veniturilor 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2020, 2021, 2022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606113"/>
              </p:ext>
            </p:extLst>
          </p:nvPr>
        </p:nvGraphicFramePr>
        <p:xfrm>
          <a:off x="518746" y="1802423"/>
          <a:ext cx="11306907" cy="493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56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300"/>
            <a:ext cx="9601200" cy="1266092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cheltuielilor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2020, 2021, 2022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305261"/>
              </p:ext>
            </p:extLst>
          </p:nvPr>
        </p:nvGraphicFramePr>
        <p:xfrm>
          <a:off x="838201" y="1248508"/>
          <a:ext cx="11153774" cy="560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53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34109"/>
            <a:ext cx="960120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Sinteza indicatorilor generali</a:t>
            </a:r>
            <a:b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anul  2022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1565031"/>
            <a:ext cx="4443984" cy="958361"/>
          </a:xfrm>
        </p:spPr>
        <p:txBody>
          <a:bodyPr/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Venituri</a:t>
            </a:r>
          </a:p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876,3 mii lei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71600" y="2795955"/>
            <a:ext cx="4443984" cy="3349868"/>
          </a:xfrm>
        </p:spPr>
        <p:txBody>
          <a:bodyPr>
            <a:norm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Venituri (defalcări) – 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862,2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Taxe – 210,0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Venituri colectate – 985,9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Proiecte externe, granturi – 423,6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Transferuri – 261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394,6</a:t>
            </a: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Notă: rambursarea împrumutului, </a:t>
            </a: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construcția locuințelor sociale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1920,5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mii lei. </a:t>
            </a:r>
          </a:p>
          <a:p>
            <a:endParaRPr lang="ro-RO" dirty="0"/>
          </a:p>
          <a:p>
            <a:pPr marL="0" indent="0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25014" y="1565031"/>
            <a:ext cx="4443984" cy="958361"/>
          </a:xfrm>
        </p:spPr>
        <p:txBody>
          <a:bodyPr/>
          <a:lstStyle/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Cheltuieli</a:t>
            </a:r>
          </a:p>
          <a:p>
            <a:pPr algn="ctr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268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955,8 mii lei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84277" y="2795955"/>
            <a:ext cx="6107723" cy="3437792"/>
          </a:xfrm>
        </p:spPr>
        <p:txBody>
          <a:bodyPr>
            <a:normAutofit fontScale="77500" lnSpcReduction="20000"/>
          </a:bodyPr>
          <a:lstStyle/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– Servicii de stat cu destinație generală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11 250,4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– Apărare națională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331,7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 – Ordine publică și securitate națională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 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 – Servicii în domeniul economiei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17 106,7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– Gospodăria de locuințe si servicii comunale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–400,0 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– Ocrotirea sănătății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1000,0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– Cultura, sport, tineret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12 146,3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 – Învățământ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187 226,5 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– Protecția socială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36 494,1 </a:t>
            </a:r>
            <a:endParaRPr lang="ro-RO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7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Sinteza veniturilor bugetului raional Ialoveni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8705224"/>
              </p:ext>
            </p:extLst>
          </p:nvPr>
        </p:nvGraphicFramePr>
        <p:xfrm>
          <a:off x="1371600" y="2285999"/>
          <a:ext cx="4767943" cy="447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Venituri (defalcări) -  7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862,2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Taxe – 210,0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Venituri colectate – 985,9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Proiecte externe – 423,6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Transferuri – 261 394,6 mii lei</a:t>
            </a:r>
          </a:p>
          <a:p>
            <a:pPr marL="0" indent="0" algn="ctr">
              <a:buNone/>
            </a:pP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876,3 mii lei.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6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71600" y="254977"/>
            <a:ext cx="9601200" cy="1523581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Sinteza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cheltuieli</a:t>
            </a:r>
            <a:r>
              <a:rPr lang="ro-R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 bugetului raional Ialoveni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aspect fun</a:t>
            </a:r>
            <a:r>
              <a:rPr lang="ro-R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cțional 2022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856783"/>
              </p:ext>
            </p:extLst>
          </p:nvPr>
        </p:nvGraphicFramePr>
        <p:xfrm>
          <a:off x="1371599" y="1397977"/>
          <a:ext cx="10485455" cy="530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39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45223" y="158262"/>
            <a:ext cx="10159389" cy="1727688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Efectivul limită a unităților de personal și cheltuielile de retribuire a muncii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UAT II – 2 136 unități, 191 903,6 mii lei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528270"/>
              </p:ext>
            </p:extLst>
          </p:nvPr>
        </p:nvGraphicFramePr>
        <p:xfrm>
          <a:off x="342412" y="2066925"/>
          <a:ext cx="11641503" cy="4325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40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300"/>
            <a:ext cx="9601200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Funcția 04 –Servicii în domeniul economiei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970308"/>
              </p:ext>
            </p:extLst>
          </p:nvPr>
        </p:nvGraphicFramePr>
        <p:xfrm>
          <a:off x="1389185" y="1380637"/>
          <a:ext cx="9601200" cy="5354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81878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58488C4305C4AADBCAC934C6DA5FA" ma:contentTypeVersion="15" ma:contentTypeDescription="Create a new document." ma:contentTypeScope="" ma:versionID="bbc64622b41f97e9232f56e374ad6fba">
  <xsd:schema xmlns:xsd="http://www.w3.org/2001/XMLSchema" xmlns:xs="http://www.w3.org/2001/XMLSchema" xmlns:p="http://schemas.microsoft.com/office/2006/metadata/properties" xmlns:ns1="http://schemas.microsoft.com/sharepoint/v3" xmlns:ns2="a4a171f7-7c1b-417f-863d-356437942985" xmlns:ns3="28f040e9-7871-4f18-addb-b1dd6301a3da" targetNamespace="http://schemas.microsoft.com/office/2006/metadata/properties" ma:root="true" ma:fieldsID="982632e5b8e8aff4fac7cf17b347bb3c" ns1:_="" ns2:_="" ns3:_="">
    <xsd:import namespace="http://schemas.microsoft.com/sharepoint/v3"/>
    <xsd:import namespace="a4a171f7-7c1b-417f-863d-356437942985"/>
    <xsd:import namespace="28f040e9-7871-4f18-addb-b1dd6301a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171f7-7c1b-417f-863d-356437942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040e9-7871-4f18-addb-b1dd6301a3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99DA9-E0F7-4308-8301-E9B63458E7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07EE9-A0F1-47FD-B5C5-74AAA28E1DD7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sharepoint/v3"/>
    <ds:schemaRef ds:uri="28f040e9-7871-4f18-addb-b1dd6301a3da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a4a171f7-7c1b-417f-863d-356437942985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ECB3791-D35E-411A-A482-583BE76E27CA}">
  <ds:schemaRefs>
    <ds:schemaRef ds:uri="28f040e9-7871-4f18-addb-b1dd6301a3da"/>
    <ds:schemaRef ds:uri="a4a171f7-7c1b-417f-863d-3564379429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1427</TotalTime>
  <Words>643</Words>
  <Application>Microsoft Office PowerPoint</Application>
  <PresentationFormat>Широкоэкранный</PresentationFormat>
  <Paragraphs>185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BUGETUL 2022</vt:lpstr>
      <vt:lpstr>Analiza comparativă a bugetului  pentru anii 2020, 2021, 2022</vt:lpstr>
      <vt:lpstr>Analiza comparativă a veniturilor  pentru anii 2020, 2021, 2022 </vt:lpstr>
      <vt:lpstr>Analiza comparativă a cheltuielilor pentru anii 2020, 2021, 2022 </vt:lpstr>
      <vt:lpstr>Sinteza indicatorilor generali anul  2022</vt:lpstr>
      <vt:lpstr>Sinteza veniturilor bugetului raional Ialoveni anul 2022 </vt:lpstr>
      <vt:lpstr>Sinteza cheltuielilor bugetului raional Ialoveni sub aspect funcțional 2022 </vt:lpstr>
      <vt:lpstr>Efectivul limită a unităților de personal și cheltuielile de retribuire a muncii  Total UAT II – 2 136 unități, 191 903,6 mii lei </vt:lpstr>
      <vt:lpstr>Repartizarea cheltuielilor  Funcția 04 –Servicii în domeniul economiei</vt:lpstr>
      <vt:lpstr>Repartizarea cheltuielilor pe funcție  09 – Învățământ </vt:lpstr>
      <vt:lpstr>  Cheltuielile necesare pentru învățământ </vt:lpstr>
      <vt:lpstr>Repartizarea cheltuielilor pe funcția 08 – Cultura, sport, tineret </vt:lpstr>
      <vt:lpstr>Repartizarea cheltuielilor pe funcția 10 – Protecția socială</vt:lpstr>
      <vt:lpstr>Repartizarea cheltuielilor  după clasificația economică</vt:lpstr>
      <vt:lpstr>Mulțumim pentru atenție! Așteptăm propunerile dumneavoastră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2019</dc:title>
  <dc:creator>Igor Mironiuc</dc:creator>
  <cp:lastModifiedBy>user</cp:lastModifiedBy>
  <cp:revision>160</cp:revision>
  <cp:lastPrinted>2021-11-23T11:55:36Z</cp:lastPrinted>
  <dcterms:created xsi:type="dcterms:W3CDTF">2018-11-08T15:44:15Z</dcterms:created>
  <dcterms:modified xsi:type="dcterms:W3CDTF">2021-11-29T10:00:39Z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0x01010024E58488C4305C4AADBCAC934C6DA5FA</vt:lpwstr>
  </property>
</Properties>
</file>