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B6F9B0-A18C-4EF2-BE33-705FE5A656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36B0C89-A3A7-457C-AE9A-3435442BA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6D7D95-966F-4CCD-A701-CEDBAA1E6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A13A-0866-4F8D-9E16-449F5AD9D51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927420-066F-4128-AE82-87950E8AA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8A5D54-2386-4FB8-A489-143ECFD73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D76D-9FF5-442B-B4F2-449D2A19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6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22C505-A7F2-46C4-9D9E-48F2C86F0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05DD0BC-B48A-406C-8DD3-748212BDA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E827B9-83A9-49A6-9BDC-18B0CCBBB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A13A-0866-4F8D-9E16-449F5AD9D51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1B2254-CB36-420C-B9D5-A37A4AF99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E00F1A-8703-4B9D-A582-F24D6AF00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D76D-9FF5-442B-B4F2-449D2A19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93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8C2D5BC-38A7-4C28-B104-F17804CB53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21835E8-79E4-42EC-8550-7DD8A59BE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925B66-E53D-48BD-B094-A3770AB1A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A13A-0866-4F8D-9E16-449F5AD9D51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E8B758-73C4-4A51-B730-D96CF743D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73FEA2-73F9-4C9A-9436-DC3F4B8F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D76D-9FF5-442B-B4F2-449D2A19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5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0E1FC3-421E-4FC1-AFEB-429C9BF45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E66B2B-B5E0-418D-96C3-7A2B77A62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721C06-5C0F-4CE4-ABB4-07BD29AD2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A13A-0866-4F8D-9E16-449F5AD9D51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05C435-26AD-4FAF-B3F8-3D69B523B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0C2DC6-69B5-4ABB-9A88-3CEE14838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D76D-9FF5-442B-B4F2-449D2A19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3792D0-CE64-4694-B2D8-AF2B23872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329D34A-0DF8-4D79-8436-7CB262C4E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1EA567-6C1D-4185-903E-2E03073B6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A13A-0866-4F8D-9E16-449F5AD9D51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A16960-BCEE-4B70-A51E-ACE4EAF5F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37DD88-097F-47B9-9DB3-933E82F14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D76D-9FF5-442B-B4F2-449D2A19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7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B9BFDD-E552-40E2-BAC2-E7558902E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EF7CA4-54F3-4EFA-A5AC-59DFAE4A2A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7EE8E6A-9C26-4598-8130-9CDC367E2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2E7040A-92BD-41DD-8C58-C615CD1FA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A13A-0866-4F8D-9E16-449F5AD9D51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9C7246-74F3-4B68-9F1A-BD0EA68F7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025651-BBA4-4233-A8AE-EC0896A8A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D76D-9FF5-442B-B4F2-449D2A19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3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846E1E-B2FB-4841-8746-6CFE949B6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6A031D-141C-4A9A-83EC-409BE5AD0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C33E9B-7689-4210-B1CF-41BF581E2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7BB7626-7670-48C8-8215-60FA815E60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F226705-9F8D-4E0E-95D3-DEC1B37BC7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64A0186-EA57-4F45-A055-A7ABE0BD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A13A-0866-4F8D-9E16-449F5AD9D51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B009C62-2CC3-418A-B099-C64DD9A7E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40399B7-5F79-4C78-9721-8571D535E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D76D-9FF5-442B-B4F2-449D2A19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4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E8B352-A8AD-4D90-A15C-AE382A6E3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9FF2920-F61F-4931-9943-274FB5355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A13A-0866-4F8D-9E16-449F5AD9D51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96E1596-9E4A-43DD-89B5-8DA5E606C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F84F272-D292-4661-9D7E-4BB98AB6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D76D-9FF5-442B-B4F2-449D2A19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9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4D899B7-642D-4FD7-B534-057C687F3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A13A-0866-4F8D-9E16-449F5AD9D51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9655D9E-CCA7-48A1-A002-B2498567E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65E55D9-0B8B-4219-9E6D-65C5F506B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D76D-9FF5-442B-B4F2-449D2A19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2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B410AD-15A0-47D4-9A86-804AE7060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6C12DE-DAB6-4313-9BC9-44B24C0AA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08177CF-E061-4DBB-956F-B27B69C8B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6BA9042-B1C3-4E0D-9C4B-79A1D2E2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A13A-0866-4F8D-9E16-449F5AD9D51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6B6427C-9BA1-4785-8670-6509B04A7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B5DE6D-B83B-4E6C-9C3D-A041CB9D8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D76D-9FF5-442B-B4F2-449D2A19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7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E92C9B-7A8F-4141-8583-1874AF15C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8067E30-917E-4C06-B772-71CD26537D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CDC9A88-8BE1-4DA3-8211-137FB5918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CC52752-F662-4468-9CBF-A067CF7DE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A13A-0866-4F8D-9E16-449F5AD9D51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F8D18DD-9428-4B59-A23F-2B82336B6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D59024C-FFC8-4F50-8BC2-F68CC1068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2D76D-9FF5-442B-B4F2-449D2A19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4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B9E291D-D73D-4BF5-BE01-BE8A76357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414D82-1108-46FF-AA88-42E89E47A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A65C53-1537-4021-8C94-A05C52C8D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3A13A-0866-4F8D-9E16-449F5AD9D51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B5C740-0B80-4D05-83FA-E580991A9A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C231B8-5510-44D2-BD1A-47954FAD6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2D76D-9FF5-442B-B4F2-449D2A197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89A73C-3C8B-4E32-89E6-1FFCBBC3C5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65646"/>
            <a:ext cx="9144000" cy="1521365"/>
          </a:xfrm>
        </p:spPr>
        <p:txBody>
          <a:bodyPr>
            <a:normAutofit/>
          </a:bodyPr>
          <a:lstStyle/>
          <a:p>
            <a:r>
              <a:rPr lang="ro-RO" b="1" dirty="0"/>
              <a:t>PLAN DE AFACERI</a:t>
            </a:r>
            <a:r>
              <a:rPr lang="en-US" dirty="0"/>
              <a:t/>
            </a:r>
            <a:br>
              <a:rPr lang="en-US" dirty="0"/>
            </a:br>
            <a:r>
              <a:rPr lang="ro-RO" sz="3600" b="1" i="1" dirty="0">
                <a:solidFill>
                  <a:srgbClr val="FF0000"/>
                </a:solidFill>
              </a:rPr>
              <a:t>(denumirea afacerii, planului de afaceri)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BD3AAD2-BDF3-4F57-8EC0-C03E9D965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15379"/>
            <a:ext cx="9144000" cy="570390"/>
          </a:xfrm>
        </p:spPr>
        <p:txBody>
          <a:bodyPr/>
          <a:lstStyle/>
          <a:p>
            <a:r>
              <a:rPr lang="ro-RO" b="1" i="1" dirty="0"/>
              <a:t>Localitatea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F9EB250-4EB8-4C0B-93D2-C93D9D774604}"/>
              </a:ext>
            </a:extLst>
          </p:cNvPr>
          <p:cNvSpPr txBox="1"/>
          <p:nvPr/>
        </p:nvSpPr>
        <p:spPr>
          <a:xfrm>
            <a:off x="2041864" y="594804"/>
            <a:ext cx="8034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>
                <a:solidFill>
                  <a:srgbClr val="0070C0"/>
                </a:solidFill>
              </a:rPr>
              <a:t>FONDUL DE SUSȚINERE A ANTREPRENORIATULUI</a:t>
            </a:r>
          </a:p>
          <a:p>
            <a:pPr algn="ctr"/>
            <a:r>
              <a:rPr lang="ro-RO" sz="2400" b="1" dirty="0">
                <a:solidFill>
                  <a:srgbClr val="0070C0"/>
                </a:solidFill>
              </a:rPr>
              <a:t>PENTRU TINERI IALOVENI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97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A1AA69-4D3C-4F1C-9984-DC839DBC9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solidFill>
                  <a:srgbClr val="FF0000"/>
                </a:solidFill>
              </a:rPr>
              <a:t>Cîteva recomandări: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96F5AC-1FD7-4928-9E09-EA316A2B0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Prezentarea trebuie să dureze maximum 10 min;</a:t>
            </a:r>
          </a:p>
          <a:p>
            <a:r>
              <a:rPr lang="ro-RO" dirty="0"/>
              <a:t>Prezentarea poate avea maximum 8 slide-uri;</a:t>
            </a:r>
          </a:p>
          <a:p>
            <a:r>
              <a:rPr lang="ro-RO" dirty="0"/>
              <a:t>Slide-urile trebuie să fie ilustrative și să conțină mesaje cheie, fără texte lungi;</a:t>
            </a:r>
          </a:p>
          <a:p>
            <a:r>
              <a:rPr lang="ro-RO" dirty="0"/>
              <a:t>Pot fi utilizate imagini foto și video;</a:t>
            </a:r>
          </a:p>
          <a:p>
            <a:r>
              <a:rPr lang="ro-RO" dirty="0"/>
              <a:t>Structura acestei prezentări este sugerată, dar nu este obligatoriu de respectat.</a:t>
            </a:r>
          </a:p>
          <a:p>
            <a:endParaRPr lang="ro-RO" dirty="0"/>
          </a:p>
          <a:p>
            <a:pPr marL="0" indent="0">
              <a:buNone/>
            </a:pPr>
            <a:r>
              <a:rPr lang="ro-RO" b="1" dirty="0">
                <a:solidFill>
                  <a:srgbClr val="FF0000"/>
                </a:solidFill>
              </a:rPr>
              <a:t>!!!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ro-RO" dirty="0">
                <a:solidFill>
                  <a:srgbClr val="00B050"/>
                </a:solidFill>
              </a:rPr>
              <a:t>Acest slide va fi șters după pregătirea prezentării.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117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9AA3CF-8F2F-4AB9-8A62-F88E60821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VIZIUNE. MISIUNE</a:t>
            </a:r>
            <a:r>
              <a:rPr lang="ro-RO" b="1" dirty="0">
                <a:solidFill>
                  <a:srgbClr val="FF0000"/>
                </a:solidFill>
              </a:rPr>
              <a:t> SOCIALĂ</a:t>
            </a:r>
            <a:r>
              <a:rPr lang="en-US" b="1" dirty="0">
                <a:solidFill>
                  <a:srgbClr val="FF0000"/>
                </a:solidFill>
              </a:rPr>
              <a:t>. VALORI</a:t>
            </a:r>
            <a:r>
              <a:rPr lang="ro-RO" b="1" dirty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11DEA7-7905-418A-B5BA-463A03839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42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1E923-820F-4A8D-BA69-6587A6474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VALOAREA PROPUSĂ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59D30C-BE31-4DAF-B5CA-EFBA793BE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024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21EE71-30FC-4E99-B10C-888329648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ANALIZA SWOT A AFACERII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0BA3FE-3F2D-4582-887C-9FB50EE12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13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6BA3CC-D2E8-4749-B4D9-5C78F6F49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>
                <a:solidFill>
                  <a:srgbClr val="FF0000"/>
                </a:solidFill>
              </a:rPr>
              <a:t>PLANUL DE DEZVOLTARE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E3256D-21E4-4A10-8CAE-DB27D6EE0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9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3097D9-D528-4306-BFB7-B418585A0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RESURSE</a:t>
            </a:r>
            <a:r>
              <a:rPr lang="ro-RO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CHEIE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FB46B-21E2-4F86-99BC-6499D3237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58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6517D6-8C6B-4874-AE3B-4AAC466C4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>
                <a:solidFill>
                  <a:srgbClr val="FF0000"/>
                </a:solidFill>
              </a:rPr>
              <a:t>AM NEVOIE DE…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6D419E-2441-4C86-844E-41E61EA95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70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98</Words>
  <Application>Microsoft Office PowerPoint</Application>
  <PresentationFormat>Произвольный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PLAN DE AFACERI (denumirea afacerii, planului de afaceri)</vt:lpstr>
      <vt:lpstr>Cîteva recomandări:</vt:lpstr>
      <vt:lpstr>VIZIUNE. MISIUNE SOCIALĂ. VALORI.</vt:lpstr>
      <vt:lpstr>VALOAREA PROPUSĂ</vt:lpstr>
      <vt:lpstr>ANALIZA SWOT A AFACERII</vt:lpstr>
      <vt:lpstr>PLANUL DE DEZVOLTARE</vt:lpstr>
      <vt:lpstr>RESURSE CHEIE</vt:lpstr>
      <vt:lpstr>AM NEVOIE DE…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AFACERI (denumirea afacerii, planului de afaceri)</dc:title>
  <dc:creator>Eco-Razeni</dc:creator>
  <cp:lastModifiedBy>user</cp:lastModifiedBy>
  <cp:revision>5</cp:revision>
  <dcterms:created xsi:type="dcterms:W3CDTF">2019-05-30T17:05:17Z</dcterms:created>
  <dcterms:modified xsi:type="dcterms:W3CDTF">2020-09-24T06:36:56Z</dcterms:modified>
</cp:coreProperties>
</file>